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3.xml" ContentType="application/vnd.ms-office.inkAction+xml"/>
  <Override PartName="/ppt/notesSlides/notesSlide7.xml" ContentType="application/vnd.openxmlformats-officedocument.presentationml.notesSlide+xml"/>
  <Override PartName="/ppt/ink/inkAction4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5.xml" ContentType="application/vnd.ms-office.inkAction+xml"/>
  <Override PartName="/ppt/notesSlides/notesSlide11.xml" ContentType="application/vnd.openxmlformats-officedocument.presentationml.notesSlide+xml"/>
  <Override PartName="/ppt/ink/inkAction6.xml" ContentType="application/vnd.ms-office.inkAction+xml"/>
  <Override PartName="/ppt/notesSlides/notesSlide12.xml" ContentType="application/vnd.openxmlformats-officedocument.presentationml.notesSlide+xml"/>
  <Override PartName="/ppt/ink/inkAction7.xml" ContentType="application/vnd.ms-office.inkAction+xml"/>
  <Override PartName="/ppt/notesSlides/notesSlide13.xml" ContentType="application/vnd.openxmlformats-officedocument.presentationml.notesSlide+xml"/>
  <Override PartName="/ppt/ink/inkAction8.xml" ContentType="application/vnd.ms-office.inkAction+xml"/>
  <Override PartName="/ppt/notesSlides/notesSlide14.xml" ContentType="application/vnd.openxmlformats-officedocument.presentationml.notesSlide+xml"/>
  <Override PartName="/ppt/ink/inkAction9.xml" ContentType="application/vnd.ms-office.inkAction+xml"/>
  <Override PartName="/ppt/notesSlides/notesSlide15.xml" ContentType="application/vnd.openxmlformats-officedocument.presentationml.notesSlide+xml"/>
  <Override PartName="/ppt/ink/inkAction10.xml" ContentType="application/vnd.ms-office.inkAction+xml"/>
  <Override PartName="/ppt/notesSlides/notesSlide16.xml" ContentType="application/vnd.openxmlformats-officedocument.presentationml.notesSlide+xml"/>
  <Override PartName="/ppt/ink/inkAction11.xml" ContentType="application/vnd.ms-office.inkAction+xml"/>
  <Override PartName="/ppt/notesSlides/notesSlide17.xml" ContentType="application/vnd.openxmlformats-officedocument.presentationml.notesSlide+xml"/>
  <Override PartName="/ppt/ink/inkAction12.xml" ContentType="application/vnd.ms-office.inkAction+xml"/>
  <Override PartName="/ppt/notesSlides/notesSlide18.xml" ContentType="application/vnd.openxmlformats-officedocument.presentationml.notesSlide+xml"/>
  <Override PartName="/ppt/ink/inkAction13.xml" ContentType="application/vnd.ms-office.inkAction+xml"/>
  <Override PartName="/ppt/notesSlides/notesSlide19.xml" ContentType="application/vnd.openxmlformats-officedocument.presentationml.notesSlide+xml"/>
  <Override PartName="/ppt/ink/inkAction14.xml" ContentType="application/vnd.ms-office.inkAction+xml"/>
  <Override PartName="/ppt/notesSlides/notesSlide20.xml" ContentType="application/vnd.openxmlformats-officedocument.presentationml.notesSlide+xml"/>
  <Override PartName="/ppt/ink/inkAction15.xml" ContentType="application/vnd.ms-office.inkAction+xml"/>
  <Override PartName="/ppt/notesSlides/notesSlide21.xml" ContentType="application/vnd.openxmlformats-officedocument.presentationml.notesSlide+xml"/>
  <Override PartName="/ppt/ink/inkAction16.xml" ContentType="application/vnd.ms-office.inkAction+xml"/>
  <Override PartName="/ppt/notesSlides/notesSlide22.xml" ContentType="application/vnd.openxmlformats-officedocument.presentationml.notesSlide+xml"/>
  <Override PartName="/ppt/ink/inkAction17.xml" ContentType="application/vnd.ms-office.inkAction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Action18.xml" ContentType="application/vnd.ms-office.inkAction+xml"/>
  <Override PartName="/ppt/notesSlides/notesSlide25.xml" ContentType="application/vnd.openxmlformats-officedocument.presentationml.notesSlide+xml"/>
  <Override PartName="/ppt/ink/inkAction19.xml" ContentType="application/vnd.ms-office.inkAction+xml"/>
  <Override PartName="/ppt/notesSlides/notesSlide26.xml" ContentType="application/vnd.openxmlformats-officedocument.presentationml.notesSlide+xml"/>
  <Override PartName="/ppt/ink/inkAction20.xml" ContentType="application/vnd.ms-office.inkAction+xml"/>
  <Override PartName="/ppt/notesSlides/notesSlide27.xml" ContentType="application/vnd.openxmlformats-officedocument.presentationml.notesSlide+xml"/>
  <Override PartName="/ppt/ink/inkAction21.xml" ContentType="application/vnd.ms-office.inkAction+xml"/>
  <Override PartName="/ppt/notesSlides/notesSlide28.xml" ContentType="application/vnd.openxmlformats-officedocument.presentationml.notesSlide+xml"/>
  <Override PartName="/ppt/ink/inkAction22.xml" ContentType="application/vnd.ms-office.inkAction+xml"/>
  <Override PartName="/ppt/notesSlides/notesSlide29.xml" ContentType="application/vnd.openxmlformats-officedocument.presentationml.notesSlide+xml"/>
  <Override PartName="/ppt/ink/inkAction23.xml" ContentType="application/vnd.ms-office.inkAction+xml"/>
  <Override PartName="/ppt/notesSlides/notesSlide30.xml" ContentType="application/vnd.openxmlformats-officedocument.presentationml.notesSlide+xml"/>
  <Override PartName="/ppt/ink/inkAction24.xml" ContentType="application/vnd.ms-office.inkAction+xml"/>
  <Override PartName="/ppt/notesSlides/notesSlide31.xml" ContentType="application/vnd.openxmlformats-officedocument.presentationml.notesSlide+xml"/>
  <Override PartName="/ppt/ink/inkAction25.xml" ContentType="application/vnd.ms-office.inkAction+xml"/>
  <Override PartName="/ppt/notesSlides/notesSlide32.xml" ContentType="application/vnd.openxmlformats-officedocument.presentationml.notesSlide+xml"/>
  <Override PartName="/ppt/ink/inkAction26.xml" ContentType="application/vnd.ms-office.inkAction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Action2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37"/>
  </p:notesMasterIdLst>
  <p:handoutMasterIdLst>
    <p:handoutMasterId r:id="rId38"/>
  </p:handoutMasterIdLst>
  <p:sldIdLst>
    <p:sldId id="372" r:id="rId2"/>
    <p:sldId id="298" r:id="rId3"/>
    <p:sldId id="360" r:id="rId4"/>
    <p:sldId id="300" r:id="rId5"/>
    <p:sldId id="361" r:id="rId6"/>
    <p:sldId id="303" r:id="rId7"/>
    <p:sldId id="304" r:id="rId8"/>
    <p:sldId id="362" r:id="rId9"/>
    <p:sldId id="306" r:id="rId10"/>
    <p:sldId id="307" r:id="rId11"/>
    <p:sldId id="308" r:id="rId12"/>
    <p:sldId id="354" r:id="rId13"/>
    <p:sldId id="310" r:id="rId14"/>
    <p:sldId id="355" r:id="rId15"/>
    <p:sldId id="312" r:id="rId16"/>
    <p:sldId id="315" r:id="rId17"/>
    <p:sldId id="318" r:id="rId18"/>
    <p:sldId id="337" r:id="rId19"/>
    <p:sldId id="338" r:id="rId20"/>
    <p:sldId id="321" r:id="rId21"/>
    <p:sldId id="323" r:id="rId22"/>
    <p:sldId id="324" r:id="rId23"/>
    <p:sldId id="325" r:id="rId24"/>
    <p:sldId id="356" r:id="rId25"/>
    <p:sldId id="371" r:id="rId26"/>
    <p:sldId id="341" r:id="rId27"/>
    <p:sldId id="342" r:id="rId28"/>
    <p:sldId id="327" r:id="rId29"/>
    <p:sldId id="328" r:id="rId30"/>
    <p:sldId id="357" r:id="rId31"/>
    <p:sldId id="368" r:id="rId32"/>
    <p:sldId id="330" r:id="rId33"/>
    <p:sldId id="332" r:id="rId34"/>
    <p:sldId id="369" r:id="rId35"/>
    <p:sldId id="358" r:id="rId36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1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34694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956" autoAdjust="0"/>
  </p:normalViewPr>
  <p:slideViewPr>
    <p:cSldViewPr>
      <p:cViewPr varScale="1">
        <p:scale>
          <a:sx n="63" d="100"/>
          <a:sy n="63" d="100"/>
        </p:scale>
        <p:origin x="987" y="48"/>
      </p:cViewPr>
      <p:guideLst>
        <p:guide orient="horz" pos="2160"/>
        <p:guide orient="horz" pos="4032"/>
        <p:guide orient="horz" pos="1152"/>
        <p:guide pos="1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271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8074B91-551E-47B7-A557-B896FD2778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43C9320-528E-4841-A892-A8FF5149CA7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A5D09299-6D93-4768-A359-CDA174A9EFF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CB1B203C-B5AE-47DE-9D7C-60F334DBC91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1D8B94AB-F523-4874-BF00-4273D55865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20908">
    <iact:property name="dataType"/>
    <iact:actionData xml:id="d0">
      <inkml:trace xmlns:inkml="http://www.w3.org/2003/InkML" xml:id="stk0" contextRef="#ctx0" brushRef="#br0">2123 15352 0,'85'0'113,"62"74"-108,85-26 2,-25 38 0,49-37 8,13 24-8,-38-12 4,38-12-4,-37-25 1,-1 0-1,-35-24 3,35 25-6,172 48 9,-147-73-5,0 0-1,0 0 2,74 0-1,-37 0 7,24 0-10,37 0 0,-25 0 3,61 0-3,13 0 7,-86 0-9,-48-12 11,84-12-12,-23-1 12,-13 25-12,12-24 14,-36-62-11,0 62 6,-25-1-3,-11-36 0,11 37-1,-36 0 4,61-62-2,-1 62-1,-84-1 0,24 1 3,-37-25-9,-24 49 9,-74-24-4,37-1 5,-24 25-7,-12-12-4,121-37 13,-170 49-2,24-24-7,-24 24 9,-24 0-1,11-12-11,37 12 12,1-13-12,60 13 16,0-48-17,12-1 4,50 24 5,-50-23 4,49 23-9,-24 1 9,24-1-6,-24 25 1,36-73-4,-11 49-4,-38 24 10,50-25-6,-74-23 6,0 23-6,-49 1 8,62 12 1,-74-25-7,37 13 6,-98 24-4,12 0 1,13 0 22,12 0-20,73 0-7,-13 0 6,50 0-6,36 0 6,37-25-6,61 1 8,-61-37-5,-37 36-7,12 25 9,-48-24-5,-25 24 6,0-12-6,-24 12 7,0-49-7,-13 24 7,-36 25-8,13-12 7,-1 12-2,0-24-1,-49 24-1,50 0 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5485">
    <iact:property name="dataType"/>
    <iact:actionData xml:id="d0">
      <inkml:trace xmlns:inkml="http://www.w3.org/2003/InkML" xml:id="stk0" contextRef="#ctx0" brushRef="#br0">11675 6224 0,'37'0'54,"36"0"-42,0 0 1,-48 0-11,36 0 3,-12 24 7,24-11-7,61-13 6,-24 24-6,-13-24 9,99 49-10,-26-25 7,62 1-6,61-25 8,24 0-9,13 0 6,-13 0-5,-24 0 7,-1 0-7,-60 0-1,-73 0 8,36 0-9,-122 0 7,-24 0 6,12 0-11,-37 0 7,25 0-7,-24 0-3,-13 0 7,0 0-3,12 0 5,13 0-5,-25 0 4,37-13-4,-37 13 4,25-12-5,-25 12 4,0 0 0,0 0 1,37-24-4,-37 24 7,1 0-8,23-12-1,-24 12 8</inkml:trace>
    </iact:actionData>
  </iact:action>
  <iact:action type="add" startTime="7574">
    <iact:property name="dataType"/>
    <iact:actionData xml:id="d1">
      <inkml:trace xmlns:inkml="http://www.w3.org/2003/InkML" xml:id="stk1" contextRef="#ctx0" brushRef="#br0">1562 7713 0,'0'0'3,"24"0"2,37 0 0,-12 0 5,-12 0-3,60 12 8,1-12-11,36 0 1,25 0 3,11 0 2,-35 0-2,60 0-2,0 0 3,0 0-3,25 0 5,12 0-6,24 0 7,12 0-7,13 0 5,-49 0-4,-37 0 6,36 0-7,-11 0 6,-49 0-6,24 0 9,0 0-10,-36 0 0,-49 0 6,-13 0 4,-24 0-10,1 0 8,48 0-11,-25 0 8,13 0-2,-12 0 10,-50 0-12,50 0 7,-25 0-7,25 0 5,-49 0-4,12 0 6,-13 0-6</inkml:trace>
    </iact:actionData>
  </iact:action>
  <iact:action type="add" startTime="9501">
    <iact:property name="dataType"/>
    <iact:actionData xml:id="d2">
      <inkml:trace xmlns:inkml="http://www.w3.org/2003/InkML" xml:id="stk2" contextRef="#ctx0" brushRef="#br0">1977 9507 0,'12'0'33,"0"0"-27,0 0 2,37 0-1,49 12 1,36 25 2,61-37-2,0 0 8,74 0-11,48 0 0,12 0 3,-12 0-4,74 0 7,11 0-5,135 0 6,-134 0-7,133 0 6,-72 0-8,12 0 11,-13 0-9,1 0 8,12 0-9,61 0 0,60 0 5,-72 0-2,85 0 2,-85 0-1,72 0 0,-109-13 1,13-60-1,-62 12 7,-110 12-14,25 13 5,-61-13 2,-25 0 0,-36 25 8,-134 24-4,11-49-7,-11 49 7,-13-25-7,-36 25 9,98-36-9,-38-1 6,1 13-6,24-25 8,-24 25-9,-37 11 6,-36 1-2,36-12 3,61 24-3,-36 0-3,97 0 0,-24-25 1,24 25 2,-24 0-3,49 0 5,-25 0-5,0 0 7,37 0-7,-37 0 7,-61 0-7,0 0 6,0 0-6,-60 0 6,48 0-7,-49 0 10,24 0-9,-23 0 5,23 0-4,-24 0 6,-24 0-6,24 0 4,1 0-4,-1 0 5,-49 0-5,74 0-4,12 0 7,-37 0 1,-24 0-3,24 49 9,12-37-10,13 13-5,-1-25 9,13 24 0,37 25 1,-13-37-7,37 13 9,-37-13 2,-110-12-5,-12 0-3</inkml:trace>
    </iact:actionData>
  </iact:action>
  <iact:action type="add" startTime="14557">
    <iact:property name="dataType"/>
    <iact:actionData xml:id="d3">
      <inkml:trace xmlns:inkml="http://www.w3.org/2003/InkML" xml:id="stk3" contextRef="#ctx0" brushRef="#br0">1184 12851 0,'0'-13'5,"24"13"22,25 0-9,-13 0-7,1 0-6,-25 0-2,13 0 7,23 13 5,62 11-10,24-24-1,1 49 4,35-25 0,26 1 1,60-25-3,37 24 3,36-24-1,-36 0 2,0 0-1,24 0-1,-61 0-4,-61 0 7,37 0-6,-98 0 3,25 0 2,11 0 1,-35 0-6,23 0 1,-24 0 5,-36 0 1,-25 0-8,-24 0 2,-12 0 1,-1 0 1,-24 0 1,13 0 7,-13 0-11</inkml:trace>
    </iact:actionData>
  </iact:action>
  <iact:action type="add" startTime="15653">
    <iact:property name="dataType"/>
    <iact:actionData xml:id="d4">
      <inkml:trace xmlns:inkml="http://www.w3.org/2003/InkML" xml:id="stk4" contextRef="#ctx0" brushRef="#br0">8723 13302 0,'85'25'32,"-11"-25"-16,48 0-10,73 0 5,37 0-5,85 0 5,49 0-5,24 0 4,74 0-5,12 0 7,48 0-6,147 0 4,-134 0-4,122 0 5,12 0-9,-73 0 2,463 0 8,-585 0 4,-74 0-10,1 0-4,-123 0 7,13 0 7,-61 0-10,0 0 4,-37 0-6,-36 0 3,-86 0 1,24 0-2,1 0 6,-13-13-6,-60 13 3,11 0-3,13-12 5,-37 12 4,1 0-10,23 0 7,-11 0-6,36 0-2,-37 0 8,74 0-1,-50 0-9,26 0 12,-13 0-8,-13 0-3,-11-12 7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4438">
    <iact:property name="dataType"/>
    <iact:actionData xml:id="d0">
      <inkml:trace xmlns:inkml="http://www.w3.org/2003/InkML" xml:id="stk0" contextRef="#ctx0" brushRef="#br0">2269 6517 0,'37'0'21,"36"0"-16,25 0 0,36 0 4,122 0-2,147 0 2,195 0-2,194 0 2,270 0-2,60 0 3,1 0-4,-62 0 4,-73 0-4,0 0 6,-182 0-7,-282 0 6,13 0-6,-208 0 6,-170 0-6,-86 0 6</inkml:trace>
    </iact:actionData>
  </iact:action>
  <iact:action type="add" startTime="6246">
    <iact:property name="dataType"/>
    <iact:actionData xml:id="d1">
      <inkml:trace xmlns:inkml="http://www.w3.org/2003/InkML" xml:id="stk1" contextRef="#ctx0" brushRef="#br0">2050 8530 0,'12'0'23,"37"0"-13,-13 0-4,38 25 4,35-1-4,13-24 5,86 25-1,11-25-4,50 0 0,24 0 6,-13 0-7,13 0 6,61 0-6,-86 0 5,-12 0-4,0 0 4,1 0-5,-26 0-1,-96 0 5,-38 0-1,-60 0 1,12 0 0,-25 0 4,13 0-1,-1 0-7,-24 0 5,37 0-5,49 0 8,-37 0-11,36 0 13,-60 0-10,36 0 4,-36 0-4,-13 0 1,-12 0 6</inkml:trace>
    </iact:actionData>
  </iact:action>
  <iact:action type="add" startTime="7285">
    <iact:property name="dataType"/>
    <iact:actionData xml:id="d2">
      <inkml:trace xmlns:inkml="http://www.w3.org/2003/InkML" xml:id="stk2" contextRef="#ctx0" brushRef="#br0">2611 10373 0,'0'0'3,"85"25"1,13-13 2,-25 12 3,37-24-2,61 49 3,85-49-2,0 0 0,74 0 8,-13 0-11,-24 0 5,60 0-5,-36 0 1,13 0 2,-37 0-5,-1 0 9,-35 0-6,-1 0 6,-61 0-7,-61 0 5,-36 0-5,-62 0 8,13 0-11</inkml:trace>
    </iact:actionData>
  </iact:action>
  <iact:action type="add" startTime="9286">
    <iact:property name="dataType"/>
    <iact:actionData xml:id="d3">
      <inkml:trace xmlns:inkml="http://www.w3.org/2003/InkML" xml:id="stk3" contextRef="#ctx0" brushRef="#br0">7832 12826 0,'0'12'27,"37"13"-2,-13-25 2,1 0-22,-13 12 6,0-12-6,13 0 7,-13 0-7,61 37 6,-24-37-6,85 12 8,159-12 2,-135 0-10,13 0 1,-12 0 5,12 0-1,-37 0-8,24 0 14,74 0-11,-73 24 7,12-24-8,24 0 8,0 0-8,0 0 1,-36 0 2,73 0 0,-62 0 4,50 0 4,-25 0-10,0 0 0,37 0 3,0-36-3,36 11 7,-11 1-7,11-1 7,-36-36-4,-37 37 2,37-25-2,-98 49 2,37-49-6,-122 49 9,24 0-8,-61-12 4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10932">
    <iact:property name="dataType"/>
    <iact:actionData xml:id="d0">
      <inkml:trace xmlns:inkml="http://www.w3.org/2003/InkML" xml:id="stk0" contextRef="#ctx0" brushRef="#br0">2135 11606 0,'49'12'16,"61"-12"-8,-13 24 1,111 25-5,48-24 8,37-1-8,36 0 10,269 50-7,73-74 1,61 0-3,256 0 7,12 0-7,-11 0 0,72 0 4,-73 0 6,74 0-11,-1 0 1,-207 0 3,-122 0-2,-195 0 5,-74 0 5,-109-13-11,-122-11 6,-25 0-6,-36-25 7,-122 24-4,0 25 2,-13-12-5,38-12-4,-13-13 11,-13 37 2,26-12-9,72-37 8,220-24-8,-110 49 7,12-13-5,-36 37 3,0-49-6,36 25 9,-170 24 0,-25 0-8,-36-12-1,-25 12 6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3712">
    <iact:property name="dataType"/>
    <iact:actionData xml:id="d0">
      <inkml:trace xmlns:inkml="http://www.w3.org/2003/InkML" xml:id="stk0" contextRef="#ctx0" brushRef="#br0">1867 6700 0,'61'0'36,"122"0"-34,110 0 13,97 0-10,342 0 5,256 0-4,12 0 5,123 0-5,60 0 4,13 0-4,48 0 5,-109 0-10,-147 0 14,-256 0-10,0 0 7,-110-61-7,0 24 0,-304 37 4,35 0-1,-60 0 3,-61 0 3,-73 0-9,-1 0 5,-24 0-5,-36 0 0,-25 0 3,-12 0-2,12-12 6,-60 12-7</inkml:trace>
    </iact:actionData>
  </iact:action>
  <iact:action type="add" startTime="10594">
    <iact:property name="dataType"/>
    <iact:actionData xml:id="d1">
      <inkml:trace xmlns:inkml="http://www.w3.org/2003/InkML" xml:id="stk1" contextRef="#ctx0" brushRef="#br0">1940 11386 0,'0'12'48,"37"13"-38,60 24-4,13-37 6,97 49 2,50-61-13,60 0 3,232 0 3,49 0 0,194 0 1,148-37 0,11-48-1,13-86 2,-146 122-3,36 49 6,-86-122-6,-97 122 6,-354-24-7,37-1 5,-146 25-5,-135 0 6,-49 0-5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4384">
    <iact:property name="dataType"/>
    <iact:actionData xml:id="d0">
      <inkml:trace xmlns:inkml="http://www.w3.org/2003/InkML" xml:id="stk0" contextRef="#ctx0" brushRef="#br0">2550 4857 0,'24'0'42,"50"0"-31,23 12-5,135-12 4,61 0-4,146 0 5,159 0-6,73 0 6,122 0-6,268 0 6,-268 0-6,61 0 7,-49 0-7,-305-48 8,-73-26-8,-158 25-3,-74 25 9,-134 24-3</inkml:trace>
    </iact:actionData>
  </iact:action>
  <iact:action type="add" startTime="5785">
    <iact:property name="dataType"/>
    <iact:actionData xml:id="d1">
      <inkml:trace xmlns:inkml="http://www.w3.org/2003/InkML" xml:id="stk1" contextRef="#ctx0" brushRef="#br0">3721 8299 0,'0'0'3,"220"0"2,-13 24 1,86-24 3,24 24-3,37-24 4,0 0 6,48 0-11,62 0 6,195 0-5,-123 0-2,1 0 5,0 0-4,-134 0 6,60 0-6,-109 0 5,-61 0-5,-98 0 9,-61 0-9,-61 0 6,-60 0-6</inkml:trace>
    </iact:actionData>
  </iact:action>
  <iact:action type="add" startTime="9320">
    <iact:property name="dataType"/>
    <iact:actionData xml:id="d2">
      <inkml:trace xmlns:inkml="http://www.w3.org/2003/InkML" xml:id="stk2" contextRef="#ctx0" brushRef="#br0">2111 6383 0,'12'0'39,"25"0"-32,-13 0 7,13 0-9,36 0 6,-24 0-6,48 0 0,62 0 3,73 0 0,24 0 1,0 0 7,73 0-11,-36 0-3,24 0 8,-24 0-4,36 0 5,25 0-5,0 0 4,85 0-5,-36 0 6,-1 0-5,-84 0 6,11 0-8,-36 0 7,-98 0-6,-36 0 7,-25 0-7,37-25 7,-74 1-6,13 24 4,-86 0-8,-11 0 12,23 0-9,-24 0 1,1 0 2</inkml:trace>
    </iact:actionData>
  </iact:action>
  <iact:action type="add" startTime="10794">
    <iact:property name="dataType"/>
    <iact:actionData xml:id="d3">
      <inkml:trace xmlns:inkml="http://www.w3.org/2003/InkML" xml:id="stk3" contextRef="#ctx0" brushRef="#br0">6539 3637 0,'73'-37'70,"110"-97"-60,-12 61-6,73-25 11,-36-36-6,-1 24 3,0-12 2,111-49 1,-245 110-6</inkml:trace>
    </iact:actionData>
  </iact:action>
  <iact:action type="add" startTime="15097">
    <iact:property name="dataType"/>
    <iact:actionData xml:id="d4">
      <inkml:trace xmlns:inkml="http://www.w3.org/2003/InkML" xml:id="stk4" contextRef="#ctx0" brushRef="#br0">8967 7359 0,'0'0'2,"12"0"37,37 0-35,-25 0 8,50 0 0,-26 0-7,26 0 6,60-37-6,73-36 5,1-37-1,23 13 4,-60 48 3,146-98 1,-195 74-17,-97 73 12</inkml:trace>
    </iact:actionData>
  </iact:action>
  <iact:action type="add" startTime="20080">
    <iact:property name="dataType"/>
    <iact:actionData xml:id="d5">
      <inkml:trace xmlns:inkml="http://www.w3.org/2003/InkML" xml:id="stk5" contextRef="#ctx0" brushRef="#br0">6795 13107 0,'13'0'42,"-1"0"-38,37 0 6,73 0 5,-25 0-10,62 0 6,134 0-7,60 0 1,50 0 4,122 0-3,280 0 5,-195-37-6,427-146 6,-354 110-7,86-49 10,-13 36-12,-122 13 6,-11 0 6,-196 49-5,-135-37-1,-35 61 2,-26-25-5,-60 1 7,-61 12-8,24-13-2,-61 1 9,1 24-4,-62-12 1</inkml:trace>
    </iact:actionData>
  </iact:action>
  <iact:action type="add" startTime="25896">
    <iact:property name="dataType"/>
    <iact:actionData xml:id="d6">
      <inkml:trace xmlns:inkml="http://www.w3.org/2003/InkML" xml:id="stk6" contextRef="#ctx0" brushRef="#br0">12163 15230 0,'-12'12'47,"12"13"-32,12-1-10,98 25-2,37 12 9,84-24 4,26-13-2,426-24-6,-244 0 2,25 0-5,133 0 7,13 0-7,49 0 5,12 0-5,-146 0 0,72 0 2,-121 0 0,-183 0 5,0 0-8,-171 0 8,-49 0-8,-36 37 8,-37-49 102</inkml:trace>
    </iact:actionData>
  </iact:action>
  <iact:action type="add" startTime="26903">
    <iact:property name="dataType"/>
    <iact:actionData xml:id="d7">
      <inkml:trace xmlns:inkml="http://www.w3.org/2003/InkML" xml:id="stk7" contextRef="#ctx0" brushRef="#br0">3367 16902 0,'-12'12'32,"37"13"-9,158 11-6,24-11-14,110-25 7,37 0-3,85 0-2,98 0 4,0 0-4,-135 0 7,-48 0-7,0 0 7,-98 0-10,-85 0 12,-74 0-9,-84 0 7,11 0-7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3013">
    <iact:property name="dataType"/>
    <iact:actionData xml:id="d0">
      <inkml:trace xmlns:inkml="http://www.w3.org/2003/InkML" xml:id="stk0" contextRef="#ctx0" brushRef="#br0">3343 5211 0,'49'0'30,"36"0"-25,25 0 5,49 0-5,72 12 6,62 74-5,12-62 6,85-24-6,123 110 6,-25-86-7,0 13 7,122 0-4,-147-37-1,13 0-2,-122 0 6,0 0-6,-98 0 7,-97 0-7,-50 0 6,-84 0-6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2699">
    <iact:property name="dataType"/>
    <iact:actionData xml:id="d0">
      <inkml:trace xmlns:inkml="http://www.w3.org/2003/InkML" xml:id="stk0" contextRef="#ctx0" brushRef="#br0">7954 3698 0,'-12'12'48,"49"0"-15,12-12-19,-1 0-9,26 0 6,60 0-5,61 0 4,25 0-5,85-97 1,-37 48 2,25-61 7,-25 24-6,1 13 3,109-61 0,-268 97-9,-62 13 4</inkml:trace>
    </iact:actionData>
  </iact:action>
  <iact:action type="add" startTime="4274">
    <iact:property name="dataType"/>
    <iact:actionData xml:id="d1">
      <inkml:trace xmlns:inkml="http://www.w3.org/2003/InkML" xml:id="stk1" contextRef="#ctx0" brushRef="#br0">1977 6370 0,'61'0'34,"-25"0"-23,13 0-5,73 0 5,-49 0-6,61 25 6,86-25-5,48 0 6,25 0-7,24 0 6,74 0-5,85 0 5,48 0-4,208 0 3,-61 0-9,-73 0 4,0 0 7,-135 0-6,-60 0 4,36-49-5,-146 49 6,-37 0-6,12 0 1,-48 0 2,12 0-1,-74 0 2,38 0-2,-62 0 2,-24 0 0,-37 0-3,-49 0 11,13 0 1,-25-12 120</inkml:trace>
    </iact:actionData>
  </iact:action>
  <iact:action type="add" startTime="10643">
    <iact:property name="dataType"/>
    <iact:actionData xml:id="d2">
      <inkml:trace xmlns:inkml="http://www.w3.org/2003/InkML" xml:id="stk2" contextRef="#ctx0" brushRef="#br0">9431 10105 0,'12'0'4,"0"12"11,12-12 7,37 0-10,-12 0-7,49 49 6,-25-49-6,86 12 10,97-12-9,37 0 2,-1 0-3,99 0 7,72 0-7,13 0 7,-73 0-7,60 0 5,-109 0-5,37 0 0,-62 0 3,25 0-2,0 0 5,-37 0-5,-24 0 4,-1 0-4,-35 0 5,11 0-6,-73 0 6,61 0-5,-24 0-4,-37-12 7,-24-13 0,61 1-1,-98 0 0,61-25-1,-48 24 3,11 25 0,74 0-5,0-24 4,97-49 0,-73 36 0,74 13-1,36-62 3,-134 86-2,-1-49-3,-60 25 8,24 24-10,-85-49-2,-37 37 12,-36 12-6,-25 0 0,0-12 60</inkml:trace>
    </iact:actionData>
  </iact:action>
  <iact:action type="add" startTime="13724">
    <iact:property name="dataType"/>
    <iact:actionData xml:id="d3">
      <inkml:trace xmlns:inkml="http://www.w3.org/2003/InkML" xml:id="stk3" contextRef="#ctx0" brushRef="#br0">10089 14242 0,'49'12'105,"49"-12"-99,36 0 3,-12 0-1,73 0-1,74 0 3,-74 0-4,61 0 4,0 0-4,74 0 6,-38 0-7,-35 0 5,-1 0-4,-24 0 6,-74 0-7,-24 0 5,-60 0-5,-62 0 7,24 0-7,-23 0 41,-1 0-40,0 0 6,12 0-5,13 0 2,36 0-2,0 0 3,-24 0-4,24 0 5,-24 0-5,12 0 4,12 0-4,1 0 4,-1 0-8,-24 0 4,24 0 4,0 0-4,-49 0 7,37 0-8,-36 0 4,48 0-3,0 0 6,-36 0-7,36 0 5,0-24-4,-61 11 5,37 13 5,-37 0 0,1 0 2,-1 0-1,24 0-11,-23 0 9,-1 0-4,0 0 6,25 0 93,-25 0-96,0 0 2,0 0-4,0 0 2,1 0-12,11 0 15,-12 0-3,0 0-8,1 0 25,-1 0-18,0 0 14,0 0-24,61 0 5,-48 0 4,24 0-7,24 0 8,-12 0-7,-12 0 4,24 0-4,-61 0 4,0 0-4</inkml:trace>
    </iact:actionData>
  </iact:action>
  <iact:action type="add" startTime="17970">
    <iact:property name="dataType"/>
    <iact:actionData xml:id="d4">
      <inkml:trace xmlns:inkml="http://www.w3.org/2003/InkML" xml:id="stk4" contextRef="#ctx0" brushRef="#br0">19434 14205 0,'0'12'18,"0"1"-14,13-13 24,11 0-16,25 0-9,61 12 3,85-12 3,24 0 8,50 0-12,-13 0 5,37 0-5,0 0-1,24 0 5,-24 0-6,-1 0 9,-72 0-6,-49 0 6,-74 0-7,-48 0 5,12 0-4</inkml:trace>
    </iact:actionData>
  </iact:action>
  <iact:action type="add" startTime="24009">
    <iact:property name="dataType"/>
    <iact:actionData xml:id="d5">
      <inkml:trace xmlns:inkml="http://www.w3.org/2003/InkML" xml:id="stk5" contextRef="#ctx0" brushRef="#br0">11749 16792 0,'0'25'39,"122"11"-23,48 13-10,99-24 8,97 36-6,232-61-1,195 0-1,268 0 4,-134 0-4,257 0 3,-184 0-4,61 0 1,-536 0 2,146 0-2,-134 0 5,-184 0-6,-133 0 6,-49 0-5,-122 0 4,-13 0-4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15643">
    <iact:property name="dataType"/>
    <iact:actionData xml:id="d0">
      <inkml:trace xmlns:inkml="http://www.w3.org/2003/InkML" xml:id="stk0" contextRef="#ctx0" brushRef="#br0">2867 11252 0,'37'0'58,"-1"0"-50,38 0-5,-1 0 8,-24 12 5,97-12-11,25 0 7,85 0-7,37 0 6,97 0-7,13 0 1,72 0 4,50 0-5,-49 0 7,48 0-5,-48 0 5,-12 0-7,-62 0 9,-48 0-8,-61 0 6,0 0-6,-37 0 7,-61 0-8,-61 0 0,-36 0 7,-25 0-5,-36 0 3</inkml:trace>
    </iact:actionData>
  </iact:action>
  <iact:action type="add" startTime="25627">
    <iact:property name="dataType"/>
    <iact:actionData xml:id="d1">
      <inkml:trace xmlns:inkml="http://www.w3.org/2003/InkML" xml:id="stk1" contextRef="#ctx0" brushRef="#br0">3758 15255 0,'0'12'63,"134"-12"-56,0 24 3,25-24 6,73 0-11,24 0 7,0 0-7,98 0 7,-1 0-7,99 0 5,85 0-5,60 0-1,-72 0 5,85 0-4,49 0 5,-196 0-7,13 0 12,-183 0-10,61 0 6,-98 0-6,-24 0 1,-61-36 1,-37 11 2,-61 25-1,-24-12 8,-37 12-11,25-24 6,-13 24 69,13 0-59,-25-13-16</inkml:trace>
    </iact:actionData>
  </iact:action>
  <iact:action type="add" startTime="28493">
    <iact:property name="dataType"/>
    <iact:actionData xml:id="d2">
      <inkml:trace xmlns:inkml="http://www.w3.org/2003/InkML" xml:id="stk2" contextRef="#ctx0" brushRef="#br0">15409 17036 0,'0'13'73,"36"-1"-70,62 12 15,12 1-11,85-1 6,293-24-11,-171 0 10,134 0-5,-48 0 3,121 0-4,-48 0 5,-12 0-5,12 0 3,-159 0-3,37 0 6,-98 0-7,-24 0 6,-135 0-5,-48 0 5,-12 0-6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6240">
    <iact:property name="dataType"/>
    <iact:actionData xml:id="d0">
      <inkml:trace xmlns:inkml="http://www.w3.org/2003/InkML" xml:id="stk0" contextRef="#ctx0" brushRef="#br0">13627 6444 0,'74'-61'4,"-148"122"-4,233-159 6,12-12 6,-25 61 4,62-24-6,267-134 2,-279 158 3,304-85 2,-159 36-3,-231 98-8,-98 0 8,37 0-2,-12 12-7,60 13 6,13 36-3,61-13 3,36 38 4,135-13-7,-135 0 3,25-24 5,0 37-15,0-38 13,121 99-6,-243-74 4,37 73-3,-62-85 1,-12 49 5,86 159 0,-13 11-2,49 50-3,-121-184 1,23 25 3,62 208-5,-110-148 1,-25-60 4,25 293-5,0-269 2,-1 147 2,-48-183-3,25-13-2,-1-12-5,1-60 10,-25 23-3,0 37-9,0-36 5,0 12 0,0-12 6,0 36-6,-13-61 4,-11 37-4,-49 24 4,61-49-2,-13 13 4,-72 49 0,11 48-3,37-134 2,-134 85 3,-207 62-3,-49 36 1,195-147 1,-293 99 2,305-99 0,-341 123-4,73-86 1,366-109 2,-49-25 3,-25 0-11,86 0 3,12-13-2,-60-35 1,-62-1-1,-12-61 5,-98-36 3,-390-111-6,122 62 4,-305-25 1,366-85 4,134 12-3,135 25 3,85-86-2,73 12 1,97-24 0,-60 0-2,60-37-2,25 13-2,0 231-3,0-36-1,49-74 3,-24 74-3,-1-12 2,25-25 7,109-146 1,123-74-1,12 86-6,-86 134 1,-85 110 5,147-98 0,-135 123-3,-37 48-2,-72 24 15,268-84-11,-25 96 1,-61 13 0,-85 0-10,-85 0 5,-25 0-5,13 0 5,-13 0 27,0 0-28,37 13-6,-13 23 10,74 1-7,-61 24-4,97 36 8,86 13 7,-12 37-1,12-37-2,-171-62 0,-49-35 0</inkml:trace>
    </iact:actionData>
  </iact:action>
  <iact:action type="add" startTime="9076">
    <iact:property name="dataType"/>
    <iact:actionData xml:id="d1">
      <inkml:trace xmlns:inkml="http://www.w3.org/2003/InkML" xml:id="stk1" contextRef="#ctx0" brushRef="#br0">14640 15450 0,'-12'12'48,"12"13"-41,0 48 2,0 24 2,0 13-6,73 0 7,-49 24-6,74 74 4,-74-37 1,50-25-1,-50 25 5,122 110 1,-72-111-1,-38-60-5,-11-85 1,23 48 4,-48-61 2,13 0-15,-13-60 91,36-26-86,-11-36 4</inkml:trace>
    </iact:actionData>
  </iact:action>
  <iact:action type="add" startTime="9751">
    <iact:property name="dataType"/>
    <iact:actionData xml:id="d2">
      <inkml:trace xmlns:inkml="http://www.w3.org/2003/InkML" xml:id="stk2" contextRef="#ctx0" brushRef="#br0">15921 15242 0,'0'86'35,"0"-13"-20,49 61-8,0 1 4,-1 72 4,74 74 3,13-49-2,-62-98 0,-12-49-5,-61-72-5,24 35-4,-12-35 18,-12 11-1,25-12 5</inkml:trace>
    </iact:actionData>
  </iact:action>
  <iact:action type="add" startTime="10499">
    <iact:property name="dataType"/>
    <iact:actionData xml:id="d3">
      <inkml:trace xmlns:inkml="http://www.w3.org/2003/InkML" xml:id="stk3" contextRef="#ctx0" brushRef="#br0">15177 16475 0,'-12'-12'47,"12"-13"-37,134-72 7,37-25-11,36 12 5,0 12 5,123-48-5,-25 24-8,-269 110 7,-23-13 5</inkml:trace>
    </iact:actionData>
  </iact:action>
  <iact:action type="add" startTime="11101">
    <iact:property name="dataType"/>
    <iact:actionData xml:id="d4">
      <inkml:trace xmlns:inkml="http://www.w3.org/2003/InkML" xml:id="stk4" contextRef="#ctx0" brushRef="#br0">16714 14425 0,'12'0'71,"13"0"-64,48 0 5,-24 0-6,12-25 5,85-36-9,0 13 11,1-50-2,23 25 0,-23 24 3,109-61 1,-73 49 1,-146 37-6,-25 11 108</inkml:trace>
    </iact:actionData>
  </iact:action>
  <iact:action type="add" startTime="11694">
    <iact:property name="dataType"/>
    <iact:actionData xml:id="d5">
      <inkml:trace xmlns:inkml="http://www.w3.org/2003/InkML" xml:id="stk5" contextRef="#ctx0" brushRef="#br0">17470 13558 0,'-12'13'37,"12"84"-29,61 111-1,12-62 5,-24 25-7,49 0 9,-50-49 3,50 159-1,-13-123 1,-72-60-1,-13-86-2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10228">
    <iact:property name="dataType"/>
    <iact:actionData xml:id="d0">
      <inkml:trace xmlns:inkml="http://www.w3.org/2003/InkML" xml:id="stk0" contextRef="#ctx0" brushRef="#br0">6759 11472 0,'97'0'65,"196"0"-58,122-86 6,280 1-7,135-37-5,268-61 14,61 48-8,-12-11 2,158-86 3,-170 183-4,-1 0 3,855-256-3,-1184 269 2,-134 36-3,-134 0 2,-183 0-5,-37 0 7,-85 0-7,-37 0 2,-61 0 2,-110 0-2,13 0 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6377">
    <iact:property name="dataType"/>
    <iact:actionData xml:id="d0">
      <inkml:trace xmlns:inkml="http://www.w3.org/2003/InkML" xml:id="stk0" contextRef="#ctx0" brushRef="#br0">10516 3527 0,'13'0'49,"-1"0"-36,37 0-6,-13 0 4,-24 0 4,37-24-9,-37 24 5,37-13-6,0-23-3,-12 24 10,-1-13-7,25 13 9,-12-25 0,12 25-6,-12 12 1,0-24-4,12 24 8,12-13-7,-49 13 4,49 0-4,-36-36 3,24 36-4,-37 0 5,25-25-4,-24 25 5,-1-12-5,-12 12 6,0 0-6,25-12 4,-25 12-5,37-37 5,-37 25 1,25 0-3,-25 0 2,12-13 0,-11 13 4</inkml:trace>
    </iact:actionData>
  </iact:action>
  <iact:action type="add" startTime="9071">
    <iact:property name="dataType"/>
    <iact:actionData xml:id="d1">
      <inkml:trace xmlns:inkml="http://www.w3.org/2003/InkML" xml:id="stk1" contextRef="#ctx0" brushRef="#br0">11968 3820 0,'-12'0'9,"-25"0"7,-11 0-1,23 0-10,-36 0 8,37 24-8,-13-12 5,25 1-4,-12 11 5,-1 0 0,-11 13-1,36 0 27,0-25-26,0 0-4,0 0 2,0 37-2,0-37-5,0 37 7,0 0-2,0 0 2,0-13 7,0 13-10,0-12 3,0 36-2,12-24 4,0-13-5,-12 13 5,0 0-5,12-12 3,13-1-2,-13-24 4,12 37-8,1-36 11,-13-1 1,12 24 4,-12-23-10,37 11 4,-37 0 3,62 13-1,-1 0 0,-24 11 1,-13-35 0,-24-1-5,25 12-1,-13 1 3,13-1 2,12-12-5,-37-12 2,37 37-2,-25-37 7,-12 0-15,49 0 2,0 0 9,-48 0-4,60 0-1,0 0-1,-49 0 2,50 0 7,-1 0-10,-12 0 3,24 0-5,25 0 1,-61 0 5,0-12-4,-13 12 5,1-13-5,36-11 7,-36 12-9,24-37 9,24-12 5,-73 49-3,13-13-1,-13 1-5,0 12 3,-12 0 3,12-62-9,-12 62 18,0-147-17,-24 86 4,-13-37-5,-36 25 5,24-49 5,-24 24 0,0 12 2,73 74-4,-12 12-7,-13-1 8,13 1 15,-12-12-15,11 24-8,-23-25 6,-1 25 1,-48-24 1,12 24-8,-1-12 6,38 12-10,-13 0 1,-24 0 5,12 0-2,36 0 3,-11 0-4,-13 0 4,12 0-4,25 0 6,-12 0-8,12 0 8,-25 0-7,-36 0 6,0 0-6,48 0 7,-24 0-7,13 0 5,-1 0-4,25 0 87</inkml:trace>
    </iact:actionData>
  </iact:action>
  <iact:action type="add" startTime="19256">
    <iact:property name="dataType"/>
    <iact:actionData xml:id="d2">
      <inkml:trace xmlns:inkml="http://www.w3.org/2003/InkML" xml:id="stk2" contextRef="#ctx0" brushRef="#br0">12420 6212 0,'-13'0'59,"-35"0"-43,-1 0-5,-24 0-5,24 0-4,-85 36 9,60 1-5,-11 0 3,0 60 0,-1-11 4,50-50 1,-25 74 3,12-24 0,37-74-1,12 12-3,0 13-6,-25-13 4,25-12-6,-12 25 1,12 0 3,0-25-3,0 24 3,0-11 5,0-13-9,0 37-2,0-37 7,0 0 6,0 13-10,0 11 3,12 13-3,37 12-1,-25-12 0,25 12 14,-24-24-10,-13-13-5,24 37 3,1-24 6,0-25-4,24 37 1,-49-37 6,24-12-8,-23 12-1,11 12 3,0-11-3,-11-13 3,11 12-3,13-12 9,85 36-10,-110-36 7,37 0-7,-13 0 2,13 0-2,-12 37 5,36-37-5,0 0 5,25 0-5,-50 0 3,1 0-3,37-12 5,11 0-5,13-13-1,-37-11 4,-12 11 1,-24 13 0,-13-12 3,25-25 1,-37 37-5,13-1 5,-1-11 5,13-25-8,-25 13 4,0 11 1,0-60-7,25 60 2,-13-11 3,-12-1-4,-12 0 0,0 13-4,13-37 1,-13 49-1,0-25 6,0 13-8,0-62 9,0 38 1,0 35-8,0 1 5,0-12-5,0-13 5,0 13-5,0 12 4,0-13-4,-37-12-4,25 25 24,12-24-19,-12 23 3,-1 1 7,-23-12-14,36-1 13,-12 13-10,-1-12-3,1 12 18,0-25-3,-25 13-1,13-1-1,-25-24 0,37 37-5,-37 0 11,37-12-14,0 11 7,0 1 0,-37 0 1,24 0 1,-11-25 0,11 25-2,13 12-1,-24-12-7,23 12 36,-11-12-18,0-13-15,11 25-1,-11 0 0,12-12 7,-25 12-9,25 0 1,-37 0 0,37 0 2,0 0 6,0 0-9,-37 0 3,24 0-3,1-12 2,12 12-2,-13-12 5,13 12 1,-24 0 4,23 0-11,1 0-4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7561">
    <iact:property name="dataType"/>
    <iact:actionData xml:id="d0">
      <inkml:trace xmlns:inkml="http://www.w3.org/2003/InkML" xml:id="stk0" contextRef="#ctx0" brushRef="#br0">9943 4918 0,'37'-24'30,"36"24"-17,0 0-6,49 0 2,12 0-2,25 0 3,36 0-5,61 0 6,-24 0-6,0-25 7,-98 25-7,-24-36 7,-61 11-10</inkml:trace>
    </iact:actionData>
  </iact:action>
  <iact:action type="add" startTime="8244">
    <iact:property name="dataType"/>
    <iact:actionData xml:id="d1">
      <inkml:trace xmlns:inkml="http://www.w3.org/2003/InkML" xml:id="stk1" contextRef="#ctx0" brushRef="#br0">13884 4906 0,'12'0'27,"37"0"-25,48 0 12,98 0-8,-24 0-4,49 0 7,48 0 7,25 0-11,24 0-3,-24 0 8,-134 0-1,-50 0-1,-84 0-2,-13 0 5,0-12 54,-24-13 13</inkml:trace>
    </iact:actionData>
  </iact:action>
  <iact:action type="add" startTime="9050">
    <iact:property name="dataType"/>
    <iact:actionData xml:id="d2">
      <inkml:trace xmlns:inkml="http://www.w3.org/2003/InkML" xml:id="stk2" contextRef="#ctx0" brushRef="#br0">12285 3100 0,'13'0'47,"35"0"-40,-11 0 2,36 0-1,25 0 7,-25 0-9,0-25 6,-36 25-6,12-24 3,-37 24 0,12 0 1,-12 0-9,13 0 5,-13 0 8,0 0 41,13-12-44,-1 12 6,-12 0-6,0 0-5,37 0 9</inkml:trace>
    </iact:actionData>
  </iact:action>
  <iact:action type="add" startTime="10033">
    <iact:property name="dataType"/>
    <iact:actionData xml:id="d3">
      <inkml:trace xmlns:inkml="http://www.w3.org/2003/InkML" xml:id="stk3" contextRef="#ctx0" brushRef="#br0">12590 3551 0,'49'0'72,"-37"0"-65,37 0 2,-12 0 0,-25 0-4,37 0 8,-25 0 1,13 0-8,12-12 5,24 0-5,-12-12 4,-12 11-1,24-11 3,-61 24 1,37-12-11,-37 0 163,-12-1-148</inkml:trace>
    </iact:actionData>
  </iact:action>
  <iact:action type="add" startTime="18291">
    <iact:property name="dataType"/>
    <iact:actionData xml:id="d4">
      <inkml:trace xmlns:inkml="http://www.w3.org/2003/InkML" xml:id="stk4" contextRef="#ctx0" brushRef="#br0">17739 11557 0,'0'0'1,"36"0"27,-24 0-21,1 0 9,48 0-12,-25 0 1,62 0 3,60 0 0,13 0 0,49 0 1,73 0-1,-25-24-2,25-13 5,0-12-6,-1 49 7,-35 0-7,-62-24 6,-24-1-6,-62 25 6,-60-12-6,-24 12 10,-1-24-11,-12 12 8</inkml:trace>
    </iact:actionData>
  </iact:action>
  <iact:action type="add" startTime="20770">
    <iact:property name="dataType"/>
    <iact:actionData xml:id="d5">
      <inkml:trace xmlns:inkml="http://www.w3.org/2003/InkML" xml:id="stk5" contextRef="#ctx0" brushRef="#br0">16848 12912 0,'-12'12'42,"12"0"-35,24-12 6,25 0-8,12 0 6,61 0-6,37 0 7,-25 0-7,61 0 8,-24 0-8,24 0 5,-97 0-4,-1 0 5,-48 0-6,24-12 0,-36 12 2,-1 0-4</inkml:trace>
    </iact:actionData>
  </iact:action>
  <iact:action type="add" startTime="21425">
    <iact:property name="dataType"/>
    <iact:actionData xml:id="d6">
      <inkml:trace xmlns:inkml="http://www.w3.org/2003/InkML" xml:id="stk6" contextRef="#ctx0" brushRef="#br0">20447 12924 0,'24'0'40,"50"0"-32,-1 0 6,61 0-8,37-49 6,0 0-7,-13 49 7,13-24-6,-37-13 6,-24 37-6,-37-24 3,-48 24 8,36-12-12,-37 12 37,0-13-23,86-35-13,-73 48 5,36 0-5,-49 0 4,25 0-4,-24 0 5,-13-13 85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7891">
    <iact:property name="dataType"/>
    <iact:actionData xml:id="d0">
      <inkml:trace xmlns:inkml="http://www.w3.org/2003/InkML" xml:id="stk0" contextRef="#ctx0" brushRef="#br0">16141 8482 0,'-13'12'63,"13"0"-51,37 25-2,109-25-2,25 37-2,61-49 2,0 0 2,48 0 0,13 0-2,-25 0-3,13 0 6,-13 0-7,13 0 9,-13 0-9,-48 0 9,12 0-8,-37 0 6,-61 0-8,0 0 10,-36 0-8,36 0 0,-36 0 3,-25 0 0,0 0 1,-36 0 6,12 0-11,-25 0 1,13 0 4,-1 0-3,13 0 5,-37 0-6,0 0 6,1 0 7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3015">
    <iact:property name="dataType"/>
    <iact:actionData xml:id="d0">
      <inkml:trace xmlns:inkml="http://www.w3.org/2003/InkML" xml:id="stk0" contextRef="#ctx0" brushRef="#br0">5356 6053 0,'0'37'72,"0"-1"-63,0 62 1,0 0-5,0 60 8,0-48-8,0 12 5,12 25-4,0-50-3,-12 13 10,49 24-8,0 13 2,-49-98 9,36 48-10,-36-36-4,0 37 11,25-74-7,-25-12 7,12 37-3,0-49 81,0 12-71,13 13-13,-1-25-1,-12 12 7,37 12-6,12 13 5,147 61 3,-135-98-13,24 0 9,50 24-5,-13 0 4,61-24-4,-61 0 5,62 0-4,-38 0 2,37 0-3,-24 0 6,49 0-7,12 0 5,-37 0-3,37 0 3,24 0-4,-61 0-1,0 0 2,0 0-1,171 0 6,-244 0 3,-12 0-10,-12 0 7,60 0-5,13 0 2,-12 0-4,36 0-2,37 0 7,-37 0-5,0 0 6,98 0-5,-37 0 5,0 0-5,37 0 5,0 0-5,-61 0 4,-13 0-5,-72-12 8,24-37-9,-74 25 9,-36 0-5,-36 24 2,11-13-4,-24 13 7,25 0-7,0-36 1,11 24 13,-35 12-8,11 0-6,37-25 4,-49 13 13,0 0-14,-12 0-4,49-25 4,-12 0 2,12-24 3,-13 25-7,13-13 4,-12-36-6,-13 60 6,13-85 4,-25 0 0,12 25 1,-24 12-5,0 36-4,0-12-1,0-24 3,0 24 7,0-24-10,0 24 6,0 13-7,0-38 5,0 26-4,0-1 5,0-24-5,0-1-4,0 38 7,0-13-3,0 12 6,0-11-8,0 11 9,-24 13-8,24-1 6,-12 13-6,12 0 8,-13 0 62,1-1-67,-12 13 6,-1 0-8,13 0 5,-49 0-4,-36 0 3,-13 0-4,-12 0-5,-86 0 9,50 0-4,-98 0 4,-1 0-5,-304 0 9,342 0 0,-38 0-8,50 0 6,48 0-7,25 0 5,0 0-4,24-49 6,13 25-6,23 24 4,13-12-4,-61 12 9,-146 0-10,109 0-1,-36 0 5,-61 0 2,-12 0-5,72 0 5,-60 36-6,-12-11 6,73-25-8,36 0 11,-12 0-7,37 0-4,12 0 9,12 0-8,37 24 5,-61 1 6,36-25-13,-48 49 14,73-49-1,-123 12-9,26 12 9,-13 1-3,109-25-2,1 0-8,49 0 5,-37 0-2,36 0 7,-23 0-6,23 0 7,13 0 6,-25 0-7,13 0-4,-13 0 4,1 0 0,-37 0-7,36 0-2,-36 0 7,24 0 4,0 0-8,-24 0 6,0 0-6,0 0 4,36 0-4,-36 0 5,48 0-5,-11 0-4,24 0 27,-1 0 93</inkml:trace>
    </iact:actionData>
  </iact:action>
  <iact:action type="add" startTime="9279">
    <iact:property name="dataType"/>
    <iact:actionData xml:id="d1">
      <inkml:trace xmlns:inkml="http://www.w3.org/2003/InkML" xml:id="stk1" contextRef="#ctx0" brushRef="#br0">8345 12716 0,'24'13'48,"98"-13"-42,-24 24 3,73-24 0,60 0-1,-11 0-1,109 0 2,-11 0 1,121 0-2,-37 0-5,74 0 9,-73 0-6,109-98 6,-97 74-7,-37-37 6,-48 12-8,-74 25 12,12 24-8,-36-25 3,-73 25-3,-25 0 1,-37 0-3,-48 0 0,37-24 3,-13 24 1,-49 0-2,13-37 9,-25 37-11,0 0 7,37 0-7,0-12 5,-13 12-5,13 0 1,12 0 2,-36 0-3,72-24 5,-24-1-4,37 25 6,-37-36-7,37 36 9,-12-25-9,-25 25 6,-36-12-6,-25 12 7,0-12 1,-12 0 14,0-1-19,0 1 1,0-12-1,0-13 7,0 13-10,0-13 0,0 1 3,0-38-3,37 1 7,-37 12-7,0-37 8,0 1-8,0 24 4,0-25-3,0 25 6,0-25-7,24 0 5,0 13-5,-24-13 7,0 50-10,0-26 7,0 1-1,0-24 7,0 23-10,0 38 0,-36-62 2,11 61 2,25 13-1,-61-61 7,37 48-10,12-12 0,-13 13 6,1-1 4,0 25 0,11 0-7,1-1 40,0 13-25,0 0-17,0 0 9,-37 0-10,0 0-3,-24 0 9,-37 0 3,-12 0-9,-85 37 0,36-25 4,-49 25-3,-48 12 7,-281-25 1,256-24-4,-61 0-2,-48 0-3,48 0 6,-37 0-5,-72 0 4,60 0-5,37 0 8,49 0-8,24 0 5,74 0-5,-123 49 8,244-49-6,13 36 1,73-36 8,0 0-10,-1 13 40,-35 11-29,35-12 4,1-12-9,-24 25-10,23-25 10,1 24-5,0-24 8,-37 12-1,-12 25 7,25-1-7,11-36-7,-48 13 5,-98 72-2,37-36 2,-12 0 0,-98 12 2,146-37 2,74-12 2,11 1 200,13-1-210,0 37 3,0-25-1,13 37-4,-1 12-3,12 0 8,-24 1-5,0-25 3,37 12 7,-37-13-9,12 1-6,0-24 9,13-1 5,-25 0-3,0-11 0,0 11-3,0-12-3,0 13 5,0 11-5,0-24 5,0 49-5,36 0 4,-36-48-8,0 11 6,0 25 5,0-25-10,12-12 5,-12 13 0,0-13 1,0 0 7,13 13 68,-13-1-77,12-12 9,-12 13-6,36 60 6,-11-36-14,-25-37 3,0 13 11,12-13 69,-12 12-26,0-12-41,0 1-17,12 11 13,-12 0-6,37 13 6</inkml:trace>
    </iact:actionData>
  </iact:action>
  <iact:action type="add" startTime="15599">
    <iact:property name="dataType"/>
    <iact:actionData xml:id="d2">
      <inkml:trace xmlns:inkml="http://www.w3.org/2003/InkML" xml:id="stk2" contextRef="#ctx0" brushRef="#br0">12822 11960 0,'-12'12'51,"12"25"-40,0-1-6,12 13 6,0 12-5,13-12 5,-25 24-6,24-36 9,1 11-9,-25-11 4,12 12 0,12-37 0,-24 12-3,0-11 4,12-1-4,1 0 5,-1 0 69,0 0-49,-12-24 24</inkml:trace>
    </iact:actionData>
  </iact:action>
  <iact:action type="add" startTime="16360">
    <iact:property name="dataType"/>
    <iact:actionData xml:id="d3">
      <inkml:trace xmlns:inkml="http://www.w3.org/2003/InkML" xml:id="stk3" contextRef="#ctx0" brushRef="#br0">13091 12021 0,'0'0'3,"0"24"1,0-12 7,0 1-5,12 35 10,0-11-6,0-25-4,37 37 7,12-25-12,0-11 15,73 48 1,-97-61-2,-1 12-6,13-12-2,-37 0 0,1 12 4,23-12-6,-24 0 7,1 0 45,-1 0-25,0 0-21,-12-12-5,37-37 4,-37 12-4,0 25 4,12-37-4,-12 37 4,0 0-3,0-37 3,0 37-3,0 0 2,0-37-2,0 37 4,0 0-5,0-37 4,-12 36-4,-1-11 5,-11 12 4,-25-37-13,25 37 15,-13 0 0,25 12 36,0 0-28,-13 0-3,13 0-16,-12 0-5,-13 0 8,25 0-3,-12 0 5,-13 0-4,13 0 3,11 0-4,1 0 4,-12 0 83,12 0-70,-25 12-16,25 0 158,0-12-154,-1 24-1,-11-24 14,12 0 206,0 13-112</inkml:trace>
    </iact:actionData>
  </iact:action>
  <iact:action type="add" startTime="22255">
    <iact:property name="dataType"/>
    <iact:actionData xml:id="d4">
      <inkml:trace xmlns:inkml="http://www.w3.org/2003/InkML" xml:id="stk4" contextRef="#ctx0" brushRef="#br0">9113 15926 0,'25'-12'54,"36"12"-36,-12 0-12,97-25 5,-36-24-6,61 49 7,48 0-7,25-48 5,-85 48-5,36-25 10,86-48-10,-208 73 5,-37-12 0,-11 12-8</inkml:trace>
    </iact:actionData>
  </iact:action>
  <iact:action type="add" startTime="23591">
    <iact:property name="dataType"/>
    <iact:actionData xml:id="d5">
      <inkml:trace xmlns:inkml="http://www.w3.org/2003/InkML" xml:id="stk5" contextRef="#ctx0" brushRef="#br0">15653 15926 0,'0'-12'26,"12"12"-15,12 0-6,62-25-1,-38 25 5,74-12-3,13-12 3,72-25 0,-12 24 0,37 1 6,36-13-6,-72-11 2,-62 23-4,-49 13 2,-73 12-8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5146">
    <iact:property name="dataType"/>
    <iact:actionData xml:id="d0">
      <inkml:trace xmlns:inkml="http://www.w3.org/2003/InkML" xml:id="stk0" contextRef="#ctx0" brushRef="#br0">13810 7188 0,'13'0'20,"-1"0"-19,37 0 14,-25 0-10,25 0 7,12 0-10,12 0 3,73 0 6,86 0-6,24 0 6,135 0-6,11 0 3,74 0 0,49 0 5,73 0-8,-62 0 6,1 0-9,-73 0 12,-172 0-11,1 0 11,-61 0-9,-12 0 0,-50-12 3,1-13 1,-61 1-2,-61 12 1,0 12 2,-37 0 5</inkml:trace>
    </iact:actionData>
  </iact:action>
  <iact:action type="add" startTime="8768">
    <iact:property name="dataType"/>
    <iact:actionData xml:id="d1">
      <inkml:trace xmlns:inkml="http://www.w3.org/2003/InkML" xml:id="stk1" contextRef="#ctx0" brushRef="#br0">2074 10617 0,'0'12'23,"0"1"-16,0-1 13,0 0 0,49 0-9,24 13-7,37 24 8,61-1-4,97 26 5,135-38 2,634 25-13,-281 25 10,37-86-5,0 0 2,73 0-4,-134 0 7,-73 0-7,-49 0 0,-146 0 3,-62 0 0,-146 0 1,-85 0-1,-49 0 0,-85 0 7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7316">
    <iact:property name="dataType"/>
    <iact:actionData xml:id="d0">
      <inkml:trace xmlns:inkml="http://www.w3.org/2003/InkML" xml:id="stk0" contextRef="#ctx0" brushRef="#br0">17056 3856 0,'-13'0'28,"1"0"27,0 0-47,-37 13 0,13-13 0,-38 24 0,-109 37 9,110-61-9,-24 12 0,-62 49 8,110-36-8,-48-25 4,60 12-2,-12-12 6,-61 0-8,49 0 2,37 0-1,-13 0-1,25 0 1,0 0 1,-37 0 3,-61-25-5,62 1 2,-13 24-1,-13-12 1,26-13 6,-1 25-12,-134-36 6,110 36 10,-49-12-7,73 12-1,24-13-3,13 13 9,-24 0-6,-13-24-3,24 24 1,13 0 4,-98-49-6,98 49 2,-37-12 5,-60 0 4,48-49-4,-13 36 3,-35-48-2,48 49 6,48 12-10,-11-25 5,-25 0 1,49 25-1,-12 0-5,12 0 5,-24-37-9,24 37 11,0-13-12,0 1 1,0 12 1,0-1-2,0 1 3,0-24-2,0 23 6,0 1-3,12-24 2,0 23-8,-12 1 10,12-12-7,0 12 7,1-25-3,35 13 6,62-37-1,49 24 0,24-24-1,-134 49-11,97-13 8,-61 13 4,25-37 0,-61 37-3,-25 12 3,62 0-3,60 0-4,-97 0 1,49 0 2,109 0-4,-109 0 2,-1 0 2,37 0-3,-85 0 0,0 0 4,12 0-5,-49 0 2,25 0-8,-13 0 9,1 0 2,-13 0-5,49 0 2,-49 0 5,0 0-2,37 12-5,-25-12 6,13 13-3,-13-1 6,50 0-6,35 73 9,62-11-6,-85-38 3,-13 25-2,-37-36 2,1-13-1,-25 0-1,0 0 1,1 13 37,-13-13-31,0 12-14,0-12 3,0 1 3,0 48-5,0-12-4,0-37 12,0 12-1,0 13 25,0-25-26,0 0-4,0 0 1,0 49 3,-25-24 0,13-13-6,0-11 4,0 11 2,-1-12 1,-23 13-2,11-1 32,1-24 81,12 0-108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5311">
    <iact:property name="dataType"/>
    <iact:actionData xml:id="d0">
      <inkml:trace xmlns:inkml="http://www.w3.org/2003/InkML" xml:id="stk0" contextRef="#ctx0" brushRef="#br0">15994 5016 0</inkml:trace>
    </iact:actionData>
  </iact:action>
  <iact:action type="add" startTime="6536">
    <iact:property name="dataType"/>
    <iact:actionData xml:id="d1">
      <inkml:trace xmlns:inkml="http://www.w3.org/2003/InkML" xml:id="stk1" contextRef="#ctx0" brushRef="#br0">6356 6248 0,'49'0'46,"-12"0"-38,60 0 7,37 0-10,62 0 0,23 0 3,13 0-1,24 0 2,74 0 7,-13 0-11,12 0 6,-36 0-6,-73 0 0,-50 0 4,-72 0-4,-25-36 5,-48 36-4</inkml:trace>
    </iact:actionData>
  </iact:action>
  <iact:action type="add" startTime="10816">
    <iact:property name="dataType"/>
    <iact:actionData xml:id="d2">
      <inkml:trace xmlns:inkml="http://www.w3.org/2003/InkML" xml:id="stk2" contextRef="#ctx0" brushRef="#br0">10943 9678 0,'25'0'58,"72"0"-51,1 0 2,97 0-1,0 0 2,74 0-5,24 0 5,-13 0-4,-85 0-2,37 0 5,-37 0 4,-60 0-8,-62 0 8,-49 0-9</inkml:trace>
    </iact:actionData>
  </iact:action>
  <iact:action type="add" startTime="11585">
    <iact:property name="dataType"/>
    <iact:actionData xml:id="d3">
      <inkml:trace xmlns:inkml="http://www.w3.org/2003/InkML" xml:id="stk3" contextRef="#ctx0" brushRef="#br0">15872 9812 0,'49'0'31,"73"0"-22,73 0-3,135 0 4,60 0-5,281 0 7,-12 0-7,207 0 6,-268 0-6,-135 0 5,-60 0-4,-135 0 7,-48-25-7,-110 25 3,-86-12-6</inkml:trace>
    </iact:actionData>
  </iact:action>
  <iact:action type="add" startTime="15649">
    <iact:property name="dataType"/>
    <iact:actionData xml:id="d4">
      <inkml:trace xmlns:inkml="http://www.w3.org/2003/InkML" xml:id="stk4" contextRef="#ctx0" brushRef="#br0">2367 13595 0,'37'0'57,"36"0"-49,24 0 0,25 0 1,110 0-3,24 0 6,147 0-7,61 0-2,72 0 10,257 0-1,134 0-7,1 0 6,-1 0-6,61 0 5,-122 0-4,0 0 5,-207 0-6,-61 0 7,-61 0-6,-183 0 5,-1 0-6,-96 0 7,-62 0-7,-24 0-1,-62-49 8,-84 49-8,36-24 6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2342">
    <iact:property name="dataType"/>
    <iact:actionData xml:id="d0">
      <inkml:trace xmlns:inkml="http://www.w3.org/2003/InkML" xml:id="stk0" contextRef="#ctx0" brushRef="#br0">3831 5882 0,'12'0'37,"122"12"-24,98 13-4,61-1-1,109 1 2,257-25-5,73 0-2,0 0 9,330 0 0,-208 0-7,73 0 6,0 0-6,0 0 6,-61 0-6,62 0 6,-392 0-6,-11 0 7,12 0-7,-135 0 1,-72 0 3,-37 0-2,-171 0 2,12 0-2,-73 0 2,-49 0-2</inkml:trace>
    </iact:actionData>
  </iact:action>
  <iact:action type="add" startTime="6150">
    <iact:property name="dataType"/>
    <iact:actionData xml:id="d1">
      <inkml:trace xmlns:inkml="http://www.w3.org/2003/InkML" xml:id="stk1" contextRef="#ctx0" brushRef="#br0">1928 14840 0,'12'0'79,"25"0"-72,36 0 1,0 0 3,49 0-6,73 0 3,122 0-1,147 49 4,207-49-4,183 0 0,207 0 0,-73 0 3,74 0-4,-1 0 6,-207 0-7,147 0 4,-343 0 8,209 0-11,-270 0 3,-96-49-3,-99 49 6,-109-25-6,-61-36 6,-98 49-9,-49-12 0,-24 24 10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4271">
    <iact:property name="dataType"/>
    <iact:actionData xml:id="d0">
      <inkml:trace xmlns:inkml="http://www.w3.org/2003/InkML" xml:id="stk0" contextRef="#ctx0" brushRef="#br0">5844 6261 0,'0'0'2,"36"0"0,-23 12 22,23-12-23,37 36 15,25-36-10,36 25 5,98-1-6,61-24 5,36 37-2,-12-37-7,135 0 7,11 0 1,1 0-1,73 0-3,0 0 6,-1 0-6,-182 0 7,85 0-9,-182-25 10,48-72-8,-98 11 2,-109 74 3,-37-12 4,-37 24 0</inkml:trace>
    </iact:actionData>
  </iact:action>
  <iact:action type="add" startTime="8214">
    <iact:property name="dataType"/>
    <iact:actionData xml:id="d1">
      <inkml:trace xmlns:inkml="http://www.w3.org/2003/InkML" xml:id="stk1" contextRef="#ctx0" brushRef="#br0">2916 9580 0,'49'24'46,"122"-24"-39,60 0 2,62 0 1,98 0-4,-38 0 2,147 0 7,25 0-14,48-61 7,-158 25 0,-24-50 1,-135 62-2,-24 0 1,-86-1 4,-48 25-9,-74 0 7,0 0-1</inkml:trace>
    </iact:actionData>
  </iact:action>
  <iact:action type="add" startTime="9189">
    <iact:property name="dataType"/>
    <iact:actionData xml:id="d2">
      <inkml:trace xmlns:inkml="http://www.w3.org/2003/InkML" xml:id="stk2" contextRef="#ctx0" brushRef="#br0">8601 11764 0,'98'25'136,"133"-1"-130,-11-24 3,109 25 3,25-25-3,37 0 0,11 0-4,74 0 5,-12 0-4,-1 0 5,74 0-9,-134 0 4,-1 0 4,-109 0 5,-37 0-10,-24 0 7,-98-13-6,-24-23 4,-37 36-4,-61 0 6,37 0-7,-37 0 256,1 0-251,23 0 6,-24 0-10,1 0 9,-1 0 31,24 0-40,-23 0 4,11 0 6,13 0-11,11 0-4</inkml:trace>
    </iact:actionData>
  </iact:action>
  <iact:action type="add" startTime="10230">
    <iact:property name="dataType"/>
    <iact:actionData xml:id="d3">
      <inkml:trace xmlns:inkml="http://www.w3.org/2003/InkML" xml:id="stk3" contextRef="#ctx0" brushRef="#br0">16848 11825 0,'25'0'90,"97"0"-83,85-12 8,49-49-9,-24 37 7,366-110 2,-159-25-13,-146 135 5,60-1 3,-145-24 3,243 0-4,-304 25 2,-50 24 2,50 0-7,-111 0 7</inkml:trace>
    </iact:actionData>
  </iact:action>
  <iact:action type="add" startTime="16077">
    <iact:property name="dataType"/>
    <iact:actionData xml:id="d4">
      <inkml:trace xmlns:inkml="http://www.w3.org/2003/InkML" xml:id="stk4" contextRef="#ctx0" brushRef="#br0">7686 16597 0,'0'-12'82,"73"12"-79,-24 0 9,97 0-7,62 12 7,24 13-7,24 11 6,73 37-3,74-36 4,85-13-5,61 13 2,183-37-1,0 0-2,-12 0-1,12 0 8,-61 0-9,-13 0 7,-121 0-6,-61 0 1,-122 0 1,-37 0-1,-24 0 4,-98 0 7,-24-12-12,-61-25 4,-62 37-4,-35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7392">
    <iact:property name="dataType"/>
    <iact:actionData xml:id="d0">
      <inkml:trace xmlns:inkml="http://www.w3.org/2003/InkML" xml:id="stk0" contextRef="#ctx0" brushRef="#br0">2233 7627 0,'36'0'95,"74"25"-83,-37-1-4,1-24 0,-1 12 4,98 37-7,60-24 6,62 36 4,293-61-9,-232 0 3,-37 0-3,36 0 5,-84 0-5,-111 0 5,38 0-6,-99 0-2,13 0 6,-12 0-2,-1 0 2,-24 0 1,-24 0-3,12 0 9,12-13-11,-48 13-3,36 0 8,-37-36-2,37 36 1,-36-12-4,36-13 8,-13 25-7,1-12 3,37-25-6,-38 37 10,1-24-8,-12 24 10,12-12-14,-25 12 5,13-12 4,-13 12 4,-12-25 95,-24 1-96</inkml:trace>
    </iact:actionData>
  </iact:action>
  <iact:action type="add" startTime="11201">
    <iact:property name="dataType"/>
    <iact:actionData xml:id="d1">
      <inkml:trace xmlns:inkml="http://www.w3.org/2003/InkML" xml:id="stk1" contextRef="#ctx0" brushRef="#br0">2306 11008 0,'12'0'66,"61"0"-54,25 0-7,97 0 6,37 0-6,24 0 6,98 0-6,0 0 6,36 0-6,86 0 7,-13 0-7,-60 0 7,0 0-7,-50 0 6,1 0-9,-24-49 3,-38 25 5,1-1-5,0-11 9,-37 36-6,49-49 0,-12 24 0,-61 1 0,24 0-1,110-37 5,-195 61-4,-49 0-1,-61 0 8,12 0-9,-24-13-2,-13 13 4,-23 0 59</inkml:trace>
    </iact:actionData>
  </iact:action>
  <iact:action type="add" startTime="17874">
    <iact:property name="dataType"/>
    <iact:actionData xml:id="d2">
      <inkml:trace xmlns:inkml="http://www.w3.org/2003/InkML" xml:id="stk2" contextRef="#ctx0" brushRef="#br0">1977 15511 0,'-13'12'33,"13"0"4,25 1-28,36-13 12,-12 61-13,60-37 0,-11-12-7,85 37 8,-49-25 3,25 1 1,109-1 1,257 62-6,-232-62 4,36-24-4,25 25-1,-37-25 1,12 0 1,25 0-3,-61 0 4,0 0-4,24-74 5,-49 74-5,-12-49-5,-48 25 9,48-25-1,-146 49 0,85-24-3,-85-1 4,-13 25-5,-23 0 6,-26 0-7,26 0 8,-1 0-8,0 0 3,-24 0 0,24 0 8,12-24-13,-60 24 11,48 0-7,-36-12-1,11 0 2,-35 12 9,35-25-11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17399">
    <iact:property name="dataType"/>
    <iact:actionData xml:id="d0">
      <inkml:trace xmlns:inkml="http://www.w3.org/2003/InkML" xml:id="stk0" contextRef="#ctx0" brushRef="#br0">20618 5431 0,'0'12'30,"0"0"-28,0 25 4,0-25 4,0 0 6,0 37-11,0-37 6,0 0-5,0 1 4,12 35-6,-12-11 10,0-13-9,24 1 5,-11-13 8,-13 0-11,12 37 9,24-37-7,-36 0-3,13 25 6,-1-25-7,0 13 11,12-13-5,1 24-2,-13-23 2,0-1 3,0-12-5,13 0-1,-13 12-3,12-12 11,-11 0-4,-1 0-6,12 0 13,1 0-3,-13 0 11,0 0 15,0 0-15,25 0-15,-25-12-4,0 0 9,0 12 0,25-13-8,-25 1-4,0 0 10,25-25-6,-25 25-1,0 0 7,1-25 0,-13 25-13,0 0 7,0 0-1,0-25 11,0 25 5,0 0-20,0 0 4,0-13 2,0 1 6,0 12-10,0-1 4,0-35 0,-13 35-2,-23-35-3,24 11 6,-25 13-2,25-1 1,-13 1 4,1 12-5,12-13 2,12 13 2,-25 0-7,1 12 26,-13 0-16,25 0-13,-37 0 7,37 24 7,0-12-11,0 1 5,-25 11 23</inkml:trace>
    </iact:actionData>
  </iact:action>
  <iact:action type="add" startTime="19264">
    <iact:property name="dataType"/>
    <iact:actionData xml:id="d1">
      <inkml:trace xmlns:inkml="http://www.w3.org/2003/InkML" xml:id="stk1" contextRef="#ctx0" brushRef="#br0">19142 7029 0,'12'13'95,"12"-13"-65,13-13-17,-1-11-6,-11 0 5,11-13 4,38-36 1,-26 0-2,74-62 0,-48 74-4,-50 25-8,13-1 7,-25 25 3,-12 0 171,-12 12-172,-13 24-6,-11 13 4,-25 24 5,-49 12 2,-12 25-7,110-86 1,-1-12 2,-11 12-11,-13 25 12,25-25-9,12 0 161,25-24-163,-1 0 8,25-37-5,-25 12 9,37 1 0,-12-13 0,-12 12-1,-13 25-4,-12 0 1,-12-1 131,-24 13-122,12 0-15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4123">
    <iact:property name="dataType"/>
    <iact:actionData xml:id="d0">
      <inkml:trace xmlns:inkml="http://www.w3.org/2003/InkML" xml:id="stk0" contextRef="#ctx0" brushRef="#br0">1806 6895 0,'36'0'58,"62"12"-51,48 37 3,13-24-1,48-1 2,50 0 2,401 50-5,-255-38 2,61-36-5,-62 0 5,-73 0-4,25 0 4,-61 0-5,-37 0 7,-122 0-7,-36 0 7,-13-49-11,-72 49 13,-1-24 115,-12 0-80</inkml:trace>
    </iact:actionData>
  </iact:action>
  <iact:action type="add" startTime="5291">
    <iact:property name="dataType"/>
    <iact:actionData xml:id="d1">
      <inkml:trace xmlns:inkml="http://www.w3.org/2003/InkML" xml:id="stk1" contextRef="#ctx0" brushRef="#br0">2294 10178 0,'-12'12'17,"24"37"16,24-25-21,86-11-4,-48-13 2,35 24-9,87 25 7,-26-25 0,62-24 0,24 0 1,37 0-4,61 0 7,0 0-7,-37 0 5,12 0-5,25 0 7,-61 0-9,0-12 9,-1-12-7,-60-37 8,-37 12-8,-24 24 8,24 1-5,-48 0 2,-74 24-2,25 0-1,-25-37-2,-24 37 5,12 0-5,-37 0-1,49 0 4,0 0 2,25 0-2,12 0-2,-13 0 3,38-24 0,-26 11 0,-11 13-6,-25-24 11,-36 24-12,-13 0 11,-12 0-8,25-37 8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2940">
    <iact:property name="dataType"/>
    <iact:actionData xml:id="d0">
      <inkml:trace xmlns:inkml="http://www.w3.org/2003/InkML" xml:id="stk0" contextRef="#ctx0" brushRef="#br0">2367 6151 0,'61'0'88,"12"24"-80,-24-24 2,49 12-3,11-12 0,87 25 3,-26-25-2,50 0 1,36 0-2,37 0 2,36 0-4,-11 0 6,-26 0-6,1 0 8,0 0-8,-37 0 5,0 0-5,-61 0 8,1 0-9,-87 0 1,13 0 2,-12 0 9,-37 0-11,25 0-1,0 0 5,11 0 7,-11 0-11,36 0 7,25 0-7,36 0 0,0 0 2,37 0-2,24 0 6,-24 0-7,24 0 9,-24 0-9,-12 0 9,11 0-7,-23-61 5,-13 36-6,-61 25-1,-61-12 8,1-12 0,23 24-7,-60 0 6,36-37-6,-36 37-2,11 0 7,-11 0 6,12 0-10,-25 0 5,37 0-6,12 0 5,-60 0-5,11 0 0,37 0 3,12 0-3,-61 0 6,13-12-7,11 12 9,-11 0-9</inkml:trace>
    </iact:actionData>
  </iact:action>
  <iact:action type="add" startTime="7764">
    <iact:property name="dataType"/>
    <iact:actionData xml:id="d1">
      <inkml:trace xmlns:inkml="http://www.w3.org/2003/InkML" xml:id="stk1" contextRef="#ctx0" brushRef="#br0">14250 9568 0,'61'0'64,"-49"0"-56,73 0 1,49 0 0,37 0-4,24 0 8,98 0-8,24 0 6,1 0-5,48-25 3,-37-60-6,-12 61 6,-24-1 0,12-60 0,-12 85-1,-13 0-3,13 0 4,-25 0-2,-72 0 1,-38 0 2,1 0-1,-49 0 7,85 0-11,-61 0 6,25 0-6,11 0 7,-11 0-7,-25 0-1,61 0 4,-36 0-3,36 0 7,-61 0-7,98 0 5,-73 0-5,-49 0 9,-13-25-13,13 25 12,-61-12-7,-37 12 8,37 0-9</inkml:trace>
    </iact:actionData>
  </iact:action>
  <iact:action type="add" startTime="12860">
    <iact:property name="dataType"/>
    <iact:actionData xml:id="d2">
      <inkml:trace xmlns:inkml="http://www.w3.org/2003/InkML" xml:id="stk2" contextRef="#ctx0" brushRef="#br0">2123 13058 0,'24'24'22,"25"1"-13,49-13-2,36-12 2,73 24 0,50-24-2,-1 0 3,37 0-2,60 0-2,1 0 3,37 0 0,-38 0 0,99 0-4,-135 0 5,85 0-4,1 0 6,-86 0-7,0 0 6,49 0-8,-85 0 11,12 0-8,0 0 4,-62 0-8,-35 0 8,-1 0-3,-37 0 8,-48 0-10,-12 0 10,60 37-9,-97-37 2,0 0 9,13 24-11,35 1 3,-11-25-3,36 12-5,-36-12 11,73 49-2,-1-49-2,-35 24-2,157-24 6,-182 0 0,-12 0-6,-62 0 5,13 0-6,-37-12 11</inkml:trace>
    </iact:actionData>
  </iact:action>
  <iact:action type="add" startTime="14611">
    <iact:property name="dataType"/>
    <iact:actionData xml:id="d3">
      <inkml:trace xmlns:inkml="http://www.w3.org/2003/InkML" xml:id="stk3" contextRef="#ctx0" brushRef="#br0">14408 12899 0,'37'25'7,"24"-13"1,-49 0 3,37 13-5,-37-25 7,49 0-8,-24 0 5,36 12-5,0-12 6,25 0-6,24 0 7,48 0-7,26 0 5,35 0-4,-11 0 6,48 0-7,13 0 7,12 0-7,0 0 6,-37 0-7,12 0 9,49 0-9,171 0 8,-256 0-5,24 0 3,-36 0-3,12 0 2,-1 0 7,-72 0-10,73 0 5,-74 0-5,13 0 5,-12 0-5,-25 0 4,37 0-5,-49 0 7,12 0-6,37 0 5,-37 0-9,-12 0 1,12 0 9,0 0-7,159 0 8,-122-37-6,-61 37 1,85-24 0,-85-1 3,-37 25-6,-24 0 5,0 0-3,24 0 2,-61 0-3,0 0 5,13 0-5,-1 0 6</inkml:trace>
    </iact:actionData>
  </iact:action>
  <iact:action type="add" startTime="20133">
    <iact:property name="dataType"/>
    <iact:actionData xml:id="d4">
      <inkml:trace xmlns:inkml="http://www.w3.org/2003/InkML" xml:id="stk4" contextRef="#ctx0" brushRef="#br0">10614 16487 0,'0'12'86,"37"1"-79,36-13 1,24 24 2,38-24 6,-62 37-11,61-37-3,0 0 9,25 0-6,-25 0 6,61 0-6,37 0 7,0 0-7,-13 0 5,74 0-5,-37 0 2,37 0 4,-24 0 0,11 0-6,-48 0 0,24 0 3,-61 0 7,13-13-10,-50-11 6,-23 24-5,-26 0 5,-11-12-6,0 12 6,-37 0-6,-13-37 1,1 37 1,37-24 10,11 24-12,13-25 5,-12 25-1,36-24 0,12-13-1,-48 37 0,-1-24-3,13 24 10,61-24-10,-61-1 6,-37 25-6,-24-36 4,24 36-1,25-13-6,-25 13 14,0-24-8,-12 24-1,12-12 2,-61 12-1,49 0 2,0-37-5,-49 37 4,1 0-4,11-12-2,13 12 8,-25-24 5,0 24-11,25 0 0,-25 0 7,0-13 8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8399">
    <iact:property name="dataType"/>
    <iact:actionData xml:id="d0">
      <inkml:trace xmlns:inkml="http://www.w3.org/2003/InkML" xml:id="stk0" contextRef="#ctx0" brushRef="#br0">1879 8836 0,'0'0'3,"37"12"2,-1 0 0,62 37 11,-13-13-11,-12-11 8,62 11-4,11 38 0,86-50 5,292 13-7,-206-37-5,35 0 11,99 0-9,145 0 4,-194 0-3,292-110 7,-72 73-7,-1-36 5,24-37-2,-84 37 4,145-49-5,-146 61 2,13-49-1,-147 73 0,24-60 0,-121 72-6,-111 25 6,50-24 0,-74 0 2,-61 24-5,-61 0 5,25 0 5,-49 0-9,24 0 4,0 0-4,-36 0-1,11 0 2,1-37-1,-12 37 3,-13 0-3,37-24 7,-36 24-11,11 0 11,-24-13 171</inkml:trace>
    </iact:actionData>
  </iact:action>
  <iact:action type="add" startTime="9768">
    <iact:property name="dataType"/>
    <iact:actionData xml:id="d1">
      <inkml:trace xmlns:inkml="http://www.w3.org/2003/InkML" xml:id="stk1" contextRef="#ctx0" brushRef="#br0">3599 4674 0,'0'0'2,"49"0"3,49 0 5,-1 0-4,98 0 5,74 49-5,-50-49 4,111 24-5,438-24 9,-170 0-1,-61 0-6,61 0-4,134 0 6,-135 0 6,-133 0-10,73 0 1,-183 0 1,-25 25 9,-73-25-10,0 0-5,-24 0 10,-73 0-6,36 0 6,-61 0-5,0 0 4,-24-25-5,-37 1 8,-60 12-8</inkml:trace>
    </iact:actionData>
  </iact:action>
  <iact:action type="add" startTime="14063">
    <iact:property name="dataType"/>
    <iact:actionData xml:id="d2">
      <inkml:trace xmlns:inkml="http://www.w3.org/2003/InkML" xml:id="stk2" contextRef="#ctx0" brushRef="#br0">14506 11044 0,'24'0'82,"1"0"-79,133 0 9,-60 0-5,36 0 3,98 0-3,61 0 2,24 0-2,122 0 3,-36 0-4,72 0 3,-121-12-2,-25-73 4,-36 85-5,-61-25 6,-98 25-7,61 0 5,-121-12-5,-26 12-2,13-36 7,-48 36 41,-1-13-32,12 13-8,-12 0-5,13 0 4,-13 0-8,12 0 77,-11 0-71,-1 0 4,37 0-6,-13 0 4,13-24-5,-12 24-2,11-12 8,-35 12-4,23 0 2,1-37 0,-25 37 4,0 0 38,0-12-15,25-12 84</inkml:trace>
    </iact:actionData>
  </iact:action>
  <iact:action type="add" startTime="19185">
    <iact:property name="dataType"/>
    <iact:actionData xml:id="d3">
      <inkml:trace xmlns:inkml="http://www.w3.org/2003/InkML" xml:id="stk3" contextRef="#ctx0" brushRef="#br0">2879 14706 0,'-12'36'40,"73"1"-33,73 12 6,-12 24-4,110-24 2,-24 24 5,609 85-8,-195-84 1,-85-74-7,329 0 1,122 0 7,-122 0-5,-73 0 7,0 0-8,74 0 7,60 0-6,-73 0 7,-122 0-10,73 0 14,-207 0-15,61 0 13,-123 0-12,1 0 6,-134 0 0,109-98 0,-134 49 1,-61 25 5,-60 24-9,-26 0-1,-60-49 4,-73 49-1,12 0 4,-62 0-5,-11-24 5,-13 24-6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4789">
    <iact:property name="dataType"/>
    <iact:actionData xml:id="d0">
      <inkml:trace xmlns:inkml="http://www.w3.org/2003/InkML" xml:id="stk0" contextRef="#ctx0" brushRef="#br0">1757 6151 0,'24'0'20,"-11"0"-11,11 0-1,37 24-1,-49-12 3,37 1-3,-37-13 0,37 24 2,-25-24 0,62 37-1,-37-37 7,60 36-9,26-11 7,-1 23-7,61-48 5,-24 25-6,24-25 8,256 0-8,-219 0 4,0 0-4,-37-37 6,0 37-6,13-24 8,-74-1-8,-37 25 4,50-48-3,-98 48 5,-13 0-6,37 0 0,1 0 5,11 0 6,25 0-11,-13 0-3,1 0 7,36 0-3,0 0 6,25 0-7,12 0 7,-13 0-7,74 0 6,-37 0-6,-60 0 5,-1 0-4,-37 0 6,38 0-6,-38 0 4,37 0-7,1-25 9,-26 1-10,26 24 7,-38-12 0,147-37 7,-134 24-1,-12 25-9,-1 0 5,-24 0-6,1 0 6,-13 0-6,-13 0 1,26 0 1,-38 0-3,37 25 8,1-25-6,23 24 5,13-12-2,12-12-2,-12 0-1,12 0 4,12 0-5,-24 0 7,12 0-6,-12 0 6,-37 0-6,24 0-3,-23 0 9,-1 0-7,0 0 3,-24 0 8,24-36-10,-12 36 4,-12-25-4,-13 13 8,-11-12-11,-1 24 0,25-25 10,-37 25 1,0 0 8,1-12 142</inkml:trace>
    </iact:actionData>
  </iact:action>
  <iact:action type="add" startTime="8916">
    <iact:property name="dataType"/>
    <iact:actionData xml:id="d1">
      <inkml:trace xmlns:inkml="http://www.w3.org/2003/InkML" xml:id="stk1" contextRef="#ctx0" brushRef="#br0">13200 7969 0,'25'0'42,"72"0"-32,99 0-5,-26 0 6,148 0-6,11 0 6,61 0-6,74 0 7,12 0-7,-13 0 1,25-37 3,-73 1-2,-49 11 5,-12 1 0,-61-25-4,-25 13 2,98-38 1,-134 74-5,-13 0-1,13 0 5,0 0-4,24 0 6,0 0-7,1 0 5,-26 0-4,1 0 4,-12 0-5,-49 0 6,-13 0-9,13 0 13,-49 0-10,73 0 7,-24 0-7,24 0 8,-24-24-8,-37 0 0,-36 24 4,12-13 1,-37 13-3,0-36 1,-36 36-1,-13 0-1,-12-25 193</inkml:trace>
    </iact:actionData>
  </iact:action>
  <iact:action type="add" startTime="10340">
    <iact:property name="dataType"/>
    <iact:actionData xml:id="d2">
      <inkml:trace xmlns:inkml="http://www.w3.org/2003/InkML" xml:id="stk2" contextRef="#ctx0" brushRef="#br0">9589 10166 0,'0'0'2,"73"0"3,-24 24 7,37-12-10,36-12 12,12 0-8,0 0 5,37 0-5,48 0 3,-23 0-3,35 0-1,26 0 3,-1 0 0,12 0 0,-48 0 9,12 0-12,-1 0 5,26 0-5,35 61 0,38-61 3,24 0-2,-37 0 5,37 0-6,85 0 5,-110 0-5,62 0 8,11 0-10,-48 0 11,0 0-8,0 0 3,-25 0-6,-12 0 6,-24 0-1,0 0-1,-37 0 2,0 0 5,12 0-8,25 0-1,-37 0 3,-36 0-2,12 0 5,-37 0-6,37 0 5,-98 0-4,25 0 5,-62 0-5,13 0 5,-61 0-6,24 0 6,0 0-5,0 0 4,25 0-6,36 0 9,0 0-7,-12 0 5,49 0-5,0-12-3,-37-12 6,0 24 6,-36-25-9,-37 25 8,-49-12-9</inkml:trace>
    </iact:actionData>
  </iact:action>
  <iact:action type="add" startTime="17003">
    <iact:property name="dataType"/>
    <iact:actionData xml:id="d3">
      <inkml:trace xmlns:inkml="http://www.w3.org/2003/InkML" xml:id="stk3" contextRef="#ctx0" brushRef="#br0">1733 15072 0,'0'-25'31,"12"25"-17,49 0-5,12 0-1,25 12 1,72 37-2,74 37 2,13-62-1,145 0-2,806-24 14,-415 0-13,73 0-1,-73 0 6,-24-109-7,-86 35 5,24-48-4,-145 49 6,-74 49-5,-196-37 4,-60 36-2,-85 1-1,-50 12 0,-60 12 0,-25 0-3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4T07:02:40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6531">
    <iact:property name="dataType"/>
    <iact:actionData xml:id="d0">
      <inkml:trace xmlns:inkml="http://www.w3.org/2003/InkML" xml:id="stk0" contextRef="#ctx0" brushRef="#br0">1806 8250 0,'12'0'80,"61"0"-69,0 0-6,13 24 6,72-24-5,-23 0 4,-1 0-5,61 0 7,-36 0-7,-25 0 6,98 0-6,-13 0 8,-48 0-8,49 0 5,11 0-5,1 0 1,-37 0 2,-36 0-5,12 0 10,-37 0-6,24 0 2,-23 0-2,-1 0 3,0 37-4,61-37 4,-61 0-4,62 0 6,35 0-7,-11 0-2,48 0 6,-11 0-2,-1 0 5,-24 0-7,36-37 3,-48 13 1,-50 24-2,26-49 10,-87 25-15,62-1 13,-73 25-7,-1 0 0,13 0-3,-12 0 8,-49 0-8,24 0 7,-37 0-7,13 0-4,-12 0 8,36 0-3,-24 0 7,24 0-8,0 0 4,25 0-4,-1 0 8,-23 0-8,-1 0-2,-24 0 6,24 0 6,-24 0-10,-25 0 0,0-12 3</inkml:trace>
    </iact:actionData>
  </iact:action>
  <iact:action type="add" startTime="7995">
    <iact:property name="dataType"/>
    <iact:actionData xml:id="d1">
      <inkml:trace xmlns:inkml="http://www.w3.org/2003/InkML" xml:id="stk1" contextRef="#ctx0" brushRef="#br0">6722 9641 0,'12'24'37,"1"-24"-2,23 0-25,-11 0-4,-13 0 5,24 0-5,-11 0 4,-1 0-4,1 13 4,11-13-4,37 24 8,-60-24-8,48 0-5,12 24 7,24-24-2,50 37 5,24-13-2,24-24 0,-24 25-4,24-25 9,24 0-10,-23 0 5,35 0-4,62 0 6,-61 0-5,24 0 4,37 0-4,-73 0 6,48 0-7,-12 0 7,0 0-8,232 0 8,-231 0 4,-26 0-11,-35 0 7,-1 0-7,0 0-3,0 0 7,61 0-3,-24 0 6,0 0-7,-12 0 7,36 0-7,37 0 6,-1 0-6,1 0 7,0 0-7,0 0 7,0 0-6,-13 0 3,-11 0-3,-13 0 6,0 0-8,232 0 9,-293 0 2,0 0-10,13-37 7,-13 13-6,0 24 3,-24 0-3,-49 0 5,12 0-5,-61 0 6,0 0-7,1 0 7,-62-12-7,37 12-3,-13 0 9,-11-13 3,-1 13 4,0-24-7,-11 12-4,-1 0 226</inkml:trace>
    </iact:actionData>
  </iact:action>
  <iact:action type="add" startTime="14193">
    <iact:property name="dataType"/>
    <iact:actionData xml:id="d2">
      <inkml:trace xmlns:inkml="http://www.w3.org/2003/InkML" xml:id="stk2" contextRef="#ctx0" brushRef="#br0">12847 12899 0,'-13'13'47,"38"11"-23,-1-24-17,13 12 3,97 37-1,-73-49-1,73 12-3,25-12 8,12 0-7,24 0 2,0 0-4,61 0 11,0 0-10,37 0 4,0 0-4,0 0 8,24 0-8,-49 0 7,86 0-8,-134 0 2,12 0 1,-1 0 2,-35 0-2,-38 25 2,13-1 0,0-24 7,60 49-11,26-49 7,-1 0-8,37 0 8,-1 0-8,1 0 1,24 0 2,13 0-3,-74 0 10,37-37-8,0 13 3,-86-25-6,-12 25 13,-61-1-8,-24 25 1,-12 0-4,-1 0-3,13-24 10,0-25-8,24 49 5,-36-12 7,-13-13-11,13 1-3,-25 24 9,61-37-3,-61 37 3,1 0-6,-26 0 4,26 0-4,-26 0 7,-11 0-6,12 0 3,-13 0-4,13 0 7,-37 0-9,1 0 12,-1 0 84</inkml:trace>
    </iact:actionData>
  </iact:action>
  <iact:action type="add" startTime="24267">
    <iact:property name="dataType"/>
    <iact:actionData xml:id="d3">
      <inkml:trace xmlns:inkml="http://www.w3.org/2003/InkML" xml:id="stk3" contextRef="#ctx0" brushRef="#br0">4673 16414 0,'36'37'12,"1"-37"-1,60 0-1,-23 12-4,60 12 6,24-24-11,74 25 15,37 36-11,60-37 7,61-24-6,13 0 3,61 0-4,72 0-3,1 0 8,61 0 7,0 0-12,73 0-4,61 0 9,-208 0 0,13 0-3,0 0-3,-134 0 7,-1 0-5,62 0 2,-62 0 2,1 0 1,134 0-6,61 0 1,-62 0 3,1 0 5,-73 0-9,-62 0-1,-85 0 4,13 0-1,24 0 5,-62 0-7,-35 0 4,-1 0 6,-85 0-9,24 0 4,-61 0-5,-61 0 1,-48 0 2,23 0-4,26 0 9,-38 0-8,13-12 5,-12 12-4,-1-12 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C8C2A79-7294-4746-89A8-DBC12ADCFBD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7C420D5-7376-4D46-885A-D5F7208E508B}"/>
              </a:ext>
            </a:extLst>
          </p:cNvPr>
          <p:cNvSpPr>
            <a:spLocks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8AF99E4-5EC9-4EB9-85D0-AB642F5D2C0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02247174-EB26-4A27-8426-A8D420F6134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449D81AF-F89C-416B-A94C-955EAC8982C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54CECEC2-118F-43F7-B6F1-35B927235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E08AED93-A8B5-4736-B858-A504840FB3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1412172E-D278-49EA-8BE9-F25229EE5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F1D7AEB-88FB-43CE-A982-0FD4A0CBB30B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E383BDF5-FF46-465B-9798-E6F5A8B072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711AB21A-0CA1-4D5D-9697-C585A6AB5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00A7CDF2-E078-4226-9A8C-67719527AC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8DBECBB-5CB4-4264-8AAA-BBB29F89E985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11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F52E3A11-B74E-4F6E-A2DE-7C4F5794507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62A2D738-915C-4CBE-AE47-8B216B792E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FEF23B7-9574-4727-B33D-57E94D2AD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7981055-A901-4F21-9D56-2D0A062DEC9D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12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B428E8D8-FA9D-4D67-BE44-EA6810CCB26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06C9019-9D03-4488-9A0B-A9A3928BB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2ED9C69-3291-46D1-A4F0-0027E5965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A868DC2-1088-4719-8542-DA8158D4ECAC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13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C3F3800-61BB-40B3-9393-EBEBC5021FA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7881AD0D-B856-4DAC-8765-C7C496D5B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91B504A7-48DA-40C6-A25E-830ADC3E3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D10E399-5554-4282-9F17-E319E6881758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14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64EC4A8-13C9-4BE4-A7C9-D851895568F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09263C7-96B2-4B9C-91AC-46A4BFADA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F9DC59-4D2E-4C6E-87D1-15C98C4A0E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CED92E-40F6-4714-A663-61E1F093A778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15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3676254-2578-4EDA-A83D-9C2DB75C829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39930EB-9484-4606-A25B-87E421D3A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188D5053-74A8-4909-A98C-E6EE493469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9E312E8-4EEB-492B-9157-032A45CAE75C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16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DEDD680-7FF4-462A-8759-62D7F649262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E822531C-35C4-457E-908B-A1A00F2D57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09A4650E-C162-45E8-9737-6D6FF675E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1590753-3DB5-4500-9F75-6859091C8B15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17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F10F2156-B688-4A00-97CC-3FA38F5222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39B3DA3C-883D-4BE2-A9D7-63F0E58A9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461AEE4-F57E-4197-BABB-AA5AAC6662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07E6344-A91C-48F7-BEC4-D4AFC7352A6D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18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D296B19B-534E-4666-BAE6-51F9375F6F8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900BE50-8B28-4D74-B7B8-03EA5FAEA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7CFBCE5E-BC17-40E0-83BD-8F9B302999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91117A7-0B0E-4D38-B7A7-8C29ED6D1E86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19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DC27C14-1DBA-42CB-B221-F95DC7F329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98DE18A1-0D6D-43F3-8456-654E14D8D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769CC26E-5C10-413A-832C-E28883B73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9838248-6FCD-4E45-A2FF-FF67F1E1A2D9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20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4466CF6D-194F-4297-A767-858BC94E0D0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EF11AE95-CD56-4FF9-81A4-8348BA1053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96E4C14B-15A3-47D1-9680-05860C1BF5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D176746-E372-4D75-9AD7-1417F1A2243C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F4B4BFC-0455-478D-BD35-DDC08329713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56401417-F0DC-4FCE-9116-416596550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3.1 Why does the abundance of water allow life to exist on the planet Earth?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EDF3D324-652E-4C1A-8A25-F46C643022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09D7A77-0904-4953-A063-3708A4E6C64D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21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836BC664-AF6E-49AC-A530-A9D84206DD6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170CAA55-CCA9-4EE6-B33C-26CC5235EB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D57D9EA9-39DD-42A7-99BA-1ABB542478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734606-4E31-4F8D-9BD3-7EA2CAA708C1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22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4BE71355-798B-4010-A762-7F3E0BAE899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05DCFD1B-49FA-4C96-AC7D-147EC88050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B47B59CB-CA38-4143-8FC9-26CED6A0FB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43A8BF4-25A9-45CE-B183-970FE7C33851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23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8E4D3DED-D4AD-469C-8FE3-CAFC162AF40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80026141-C1B6-44CD-AB64-01C6004229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84DB548D-3137-4BD3-8FBF-FE994FE29F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0C38C64-4CAF-4998-921F-2448FD4A8F31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24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46A1BFB-EC79-4D43-9090-97C0D7F0BB4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73E723E2-3444-4D8D-8C86-A06C1675D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98F88BA5-8556-4B22-98DC-4BCF7FC752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C69219-A17A-4B35-8DE7-60496629B562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25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E43923BE-FBF7-4658-87CB-659B3906CA0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BE5516FE-0635-412F-937F-B6B91AAE00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6436CF7-FBAD-4E0F-B02E-4A6E4A2617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EB4D34F-FB05-4E74-B112-986D3C1468B5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26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CEC709AA-2C9B-4599-8BA0-C0249062D5F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D951F289-1418-4277-A0D1-016EFB73D1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C691D009-9F27-4142-95B4-97D058715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2F2749-292A-4A8B-A37B-142E80495807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27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7771A71A-D21B-4DA4-9DE4-311C8436C4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7AC937DB-618D-4A95-9E37-D7C525357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5E2DDFBF-0326-4837-B058-341B227B7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52E9F6-E584-4720-93BC-493172CA4451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28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44FBD35-9FA0-4282-B87F-F7E8A634EF6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ADC8FAF8-6626-4219-A733-087D0EECCB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DDE91125-528C-41BF-9F4E-D42A6C80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FA81EA9-A9A3-4185-9F8C-14655D21C85A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29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8B6C9A7E-2200-40AA-80BC-4040E86B388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BF5B2EB9-940B-4535-9AAE-43B66E5D31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63E02E53-8D6C-4AAF-A0E9-B4FFB99D2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EFDE088-96D9-4DD6-9133-766854E4DBCD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30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9EDFE30F-1B9E-4A0A-95A7-7E3FE32F318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2CEBAB9-C7BA-48D7-8477-87E10A787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07374CDB-68DF-438F-948B-B6F630135A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C82FEDB-0CB3-4187-84D5-40EC01F638A4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4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9CFB205-7D03-4132-B152-E431940D415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BBDF5B1E-4A0E-4EE9-A7C2-1CA81DE9F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EA616A39-FD93-4165-8435-C1C89D584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072468D-4539-465F-97C1-79DD4D9131F2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31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0E901E65-4B5B-4978-B957-40966AD1F65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2719BDCF-C955-4394-BDE7-A513B1295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3.9 The pH scale and pH values of some aqueous solutions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952941D0-023D-4126-9E66-BAA86F1FFA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9CD22E1-E44B-49E3-9E4B-BEEBF13807B7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32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F034266-ACA6-4DB6-AAAB-BEC2F1529C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6B53F3A6-A0FE-4D45-82EB-59DF06B55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807D685B-2A11-42D3-967B-4CE0CFBF48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ADB2D0C-19AD-44E7-BD0F-9179902B56BE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33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378F453-59E9-4B5D-ABFF-8AB2FB4BAC0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EB5D0929-94DE-4A0E-99EB-AB4D7ABB32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D4B6603D-2F68-4608-9607-53AB6A4D8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BBBCF3-3034-47CA-A0E1-5612A052BC3B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34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C6FF0FE6-164D-4E5A-B777-2161DAE0DCD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D2D0F53C-3A84-46CF-880D-559114CBE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3.10 Acid precipitation and its effects on a forest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2B0F4D18-8AA4-4223-B65C-0113168082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5FDAD2-D03C-4918-87D3-99DDEA0AC1C9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35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3FA1F9F5-CC4A-4DD9-B724-5DEAE9CBE46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A60DBC3C-3191-4E9C-9311-74FD2D8A5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FCF5F98-3EBF-4BB9-A302-A8321F559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415AFC-80C8-4FC7-B74D-24A46E1C903D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5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BA3A083-8285-4CB2-8803-F8EB9503AB3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D30618AF-20B2-4CF7-ABAD-7CA2243EE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3.2 Hydrogen bonds between water molecules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8ED9F330-F336-4851-AAA4-718241A5A8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BBD8C7-2FC7-4C6B-A37A-357711BE9504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6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4F29E198-06A9-4CE8-9A43-79A52419CAF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5D9DDAD-0EC7-4B25-B160-215006556A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8CD7D0AC-968A-4323-B0B4-8BB831016C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726536-C2F4-4B56-8D7C-320B1445849B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7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57301F7-416B-4A4C-96EF-287D01D401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81BC01E-105E-409C-B419-C04D384AD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C5B4BEC-0B2D-4C95-BC68-5C318D3B81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5EA2BF-A811-4C7F-8FF4-7CBB4929B3D7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8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8C3F8DAE-220B-4C12-94C4-D00535AC46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986F071B-56D5-4164-9DB6-C41A38826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3.3 Water transport in plants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BB37BA88-E030-4CB2-B6D9-F77245189E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BAA680C-14A0-494B-A7B9-94451A83D6DF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9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A5054272-6260-4558-AC0F-80DA61CDF63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30ABA3E9-5672-4975-8D5F-0D57438BFA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851EC8CD-4FF6-42CB-A72A-D84398E92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40BEB1-62CF-4158-8459-F0BFBDB1B573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10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ACCBF41B-6E53-495E-A045-CBE78D987FA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7AB5076B-5B31-40D5-AA1D-A72C6C189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rt">
            <a:extLst>
              <a:ext uri="{FF2B5EF4-FFF2-40B4-BE49-F238E27FC236}">
                <a16:creationId xmlns:a16="http://schemas.microsoft.com/office/drawing/2014/main" id="{1D4834A1-4680-4AAC-82D3-1F70162C2E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4" b="2774"/>
          <a:stretch>
            <a:fillRect/>
          </a:stretch>
        </p:blipFill>
        <p:spPr bwMode="auto">
          <a:xfrm>
            <a:off x="0" y="0"/>
            <a:ext cx="91471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A9946F7-92AF-4757-AE89-6799C3691C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0825" cy="685641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kumimoji="0" lang="en-US" altLang="en-US" sz="2700">
              <a:latin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267C4BA-060C-4F3E-81D2-418AAC3F2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019800"/>
            <a:ext cx="9144000" cy="533400"/>
          </a:xfrm>
          <a:prstGeom prst="rect">
            <a:avLst/>
          </a:prstGeom>
          <a:solidFill>
            <a:srgbClr val="584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6D02537-ED4B-4327-A08E-BCF35ABA37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57B2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31A2F8B9-E418-4242-90C0-F9D977B571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B643ADAE-298A-4530-854D-35B2C00C74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4254500"/>
            <a:ext cx="36957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kumimoji="0" lang="en-US" altLang="en-US" sz="1800" b="1">
                <a:latin typeface="Arial Narrow" panose="020B0606020202030204" pitchFamily="34" charset="0"/>
              </a:rPr>
              <a:t>PowerPoint</a:t>
            </a:r>
            <a:r>
              <a:rPr kumimoji="0" lang="en-US" altLang="en-US" sz="1800" b="1" baseline="30000">
                <a:latin typeface="Arial Narrow" panose="020B0606020202030204" pitchFamily="34" charset="0"/>
              </a:rPr>
              <a:t>®</a:t>
            </a:r>
            <a:r>
              <a:rPr kumimoji="0" lang="en-US" altLang="en-US" sz="1800" b="1">
                <a:latin typeface="Arial Narrow" panose="020B0606020202030204" pitchFamily="34" charset="0"/>
              </a:rPr>
              <a:t> Lecture Presentations for</a:t>
            </a:r>
            <a:r>
              <a:rPr kumimoji="0" lang="en-US" altLang="en-US" sz="1800">
                <a:solidFill>
                  <a:srgbClr val="006699"/>
                </a:solidFill>
              </a:rPr>
              <a:t> </a:t>
            </a:r>
            <a:r>
              <a:rPr kumimoji="0" lang="en-US" altLang="en-US" sz="4800" b="1"/>
              <a:t>Biology</a:t>
            </a:r>
            <a:r>
              <a:rPr kumimoji="0" lang="en-US" altLang="en-US" b="1"/>
              <a:t> </a:t>
            </a:r>
          </a:p>
          <a:p>
            <a:pPr>
              <a:defRPr/>
            </a:pPr>
            <a:r>
              <a:rPr kumimoji="0" lang="en-US" altLang="en-US" sz="2000" b="1" i="1">
                <a:latin typeface="Times New Roman" panose="02020603050405020304" pitchFamily="18" charset="0"/>
              </a:rPr>
              <a:t>Eighth Edition</a:t>
            </a:r>
          </a:p>
          <a:p>
            <a:pPr eaLnBrk="1" hangingPunct="1">
              <a:defRPr/>
            </a:pPr>
            <a:r>
              <a:rPr kumimoji="0" lang="en-US" altLang="en-US" sz="2000" b="1">
                <a:latin typeface="Times New Roman" panose="02020603050405020304" pitchFamily="18" charset="0"/>
              </a:rPr>
              <a:t>Neil Campbell and Jane Reece</a:t>
            </a:r>
            <a:endParaRPr kumimoji="0"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15B4D-00B4-4A7A-8A61-0C6F4355FE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172200"/>
            <a:ext cx="9140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2629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kumimoji="0" lang="en-US" alt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Lectures by Chris Romero, updated by Erin Barley with contributions from Joan Sharp</a:t>
            </a:r>
            <a:r>
              <a:rPr kumimoji="0" lang="en-US" alt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 marL="0" indent="0">
              <a:buFontTx/>
              <a:buNone/>
              <a:defRPr sz="5500">
                <a:solidFill>
                  <a:srgbClr val="990066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092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111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390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4498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449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049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572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26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2850"/>
            <a:ext cx="4191000" cy="3362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2850"/>
            <a:ext cx="4191000" cy="3362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9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2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42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6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244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98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C916840-2820-4D5B-9728-78404753C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8C7EAC-85B3-470B-9439-E90E545D2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2850"/>
            <a:ext cx="8534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2pPr>
      <a:lvl3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3pPr>
      <a:lvl4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4pPr>
      <a:lvl5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9pPr>
    </p:titleStyle>
    <p:bodyStyle>
      <a:lvl1pPr marL="350838" indent="-350838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492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349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microsoft.com/office/2011/relationships/inkAction" Target="../ink/inkAction6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3.png"/><Relationship Id="rId5" Type="http://schemas.microsoft.com/office/2011/relationships/inkAction" Target="../ink/inkAction7.xm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4.png"/><Relationship Id="rId5" Type="http://schemas.microsoft.com/office/2011/relationships/inkAction" Target="../ink/inkAction8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5" Type="http://schemas.microsoft.com/office/2011/relationships/inkAction" Target="../ink/inkAction9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6.png"/><Relationship Id="rId5" Type="http://schemas.microsoft.com/office/2011/relationships/inkAction" Target="../ink/inkAction10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7.png"/><Relationship Id="rId5" Type="http://schemas.microsoft.com/office/2011/relationships/inkAction" Target="../ink/inkAction11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8.png"/><Relationship Id="rId5" Type="http://schemas.microsoft.com/office/2011/relationships/inkAction" Target="../ink/inkAction12.xml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9.png"/><Relationship Id="rId5" Type="http://schemas.microsoft.com/office/2011/relationships/inkAction" Target="../ink/inkAction13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0.png"/><Relationship Id="rId5" Type="http://schemas.microsoft.com/office/2011/relationships/inkAction" Target="../ink/inkAction14.xml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1.png"/><Relationship Id="rId5" Type="http://schemas.microsoft.com/office/2011/relationships/inkAction" Target="../ink/inkAction15.xml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2.png"/><Relationship Id="rId5" Type="http://schemas.microsoft.com/office/2011/relationships/inkAction" Target="../ink/inkAction16.xml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3.png"/><Relationship Id="rId5" Type="http://schemas.microsoft.com/office/2011/relationships/inkAction" Target="../ink/inkAction17.xml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11/relationships/inkAction" Target="../ink/inkAction18.xml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6.png"/><Relationship Id="rId5" Type="http://schemas.microsoft.com/office/2011/relationships/inkAction" Target="../ink/inkAction19.xml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7.png"/><Relationship Id="rId5" Type="http://schemas.microsoft.com/office/2011/relationships/inkAction" Target="../ink/inkAction20.xml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8.png"/><Relationship Id="rId5" Type="http://schemas.microsoft.com/office/2011/relationships/inkAction" Target="../ink/inkAction21.xml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9.png"/><Relationship Id="rId5" Type="http://schemas.microsoft.com/office/2011/relationships/inkAction" Target="../ink/inkAction22.xml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0.png"/><Relationship Id="rId5" Type="http://schemas.microsoft.com/office/2011/relationships/inkAction" Target="../ink/inkAction23.xml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microsoft.com/office/2011/relationships/inkAction" Target="../ink/inkAction24.xml"/><Relationship Id="rId5" Type="http://schemas.openxmlformats.org/officeDocument/2006/relationships/image" Target="../media/image31.jpe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3.png"/><Relationship Id="rId5" Type="http://schemas.microsoft.com/office/2011/relationships/inkAction" Target="../ink/inkAction25.xml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34.png"/><Relationship Id="rId5" Type="http://schemas.microsoft.com/office/2011/relationships/inkAction" Target="../ink/inkAction26.xml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.png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36.png"/><Relationship Id="rId5" Type="http://schemas.microsoft.com/office/2011/relationships/inkAction" Target="../ink/inkAction27.xml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hyperlink" Target="03_03WaterTransport_A.html" TargetMode="Externa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4.xml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04D1FC45-3D9B-4093-9289-AAE98F40E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05000"/>
            <a:ext cx="8610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5400"/>
              <a:t>Water and the Fitness of </a:t>
            </a:r>
            <a:br>
              <a:rPr lang="en-US" altLang="en-US" sz="5400"/>
            </a:br>
            <a:r>
              <a:rPr lang="en-US" altLang="en-US" sz="5400"/>
              <a:t>the Environment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FBB8FD-82A8-4B67-A388-54ED35487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7"/>
    </mc:Choice>
    <mc:Fallback>
      <p:transition spd="slow" advTm="10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FA66978-7B35-403E-B262-7D574A248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Moderation of Temperature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3ECD089-E311-4242-A8AB-37D56DC5E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2768600"/>
          </a:xfrm>
        </p:spPr>
        <p:txBody>
          <a:bodyPr/>
          <a:lstStyle/>
          <a:p>
            <a:pPr eaLnBrk="1" hangingPunct="1"/>
            <a:r>
              <a:rPr lang="en-US" altLang="en-US"/>
              <a:t>Water absorbs heat from warmer air and releases stored heat to cooler air</a:t>
            </a:r>
          </a:p>
          <a:p>
            <a:pPr eaLnBrk="1" hangingPunct="1"/>
            <a:r>
              <a:rPr lang="en-US" altLang="en-US"/>
              <a:t>Water can absorb or release a large amount of heat with only a slight change in its own temperature</a:t>
            </a:r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6A7CDCE1-DB26-4484-997B-6798FC459A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Line 6">
            <a:extLst>
              <a:ext uri="{FF2B5EF4-FFF2-40B4-BE49-F238E27FC236}">
                <a16:creationId xmlns:a16="http://schemas.microsoft.com/office/drawing/2014/main" id="{A7B72A7D-AEC1-4111-9938-59B477095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7">
            <a:extLst>
              <a:ext uri="{FF2B5EF4-FFF2-40B4-BE49-F238E27FC236}">
                <a16:creationId xmlns:a16="http://schemas.microsoft.com/office/drawing/2014/main" id="{8A45457F-BD77-4200-BDB5-31EFC4C70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B28932-E834-4780-BB86-3623BED73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4"/>
    </mc:Choice>
    <mc:Fallback>
      <p:transition spd="slow" advTm="11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A3033016-B54C-40ED-BAD7-8A299E2AF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Heat and Temperature</a:t>
            </a:r>
            <a:endParaRPr lang="en-US" altLang="en-US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4DBD1AE9-0C42-4CF3-B1A7-A6F104AD58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0150"/>
            <a:ext cx="8534400" cy="3067050"/>
          </a:xfrm>
        </p:spPr>
        <p:txBody>
          <a:bodyPr/>
          <a:lstStyle/>
          <a:p>
            <a:pPr eaLnBrk="1" hangingPunct="1"/>
            <a:r>
              <a:rPr lang="en-US" altLang="en-US" b="1"/>
              <a:t>Kinetic energy </a:t>
            </a:r>
            <a:r>
              <a:rPr lang="en-US" altLang="en-US"/>
              <a:t>is the energy of motion</a:t>
            </a:r>
          </a:p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 b="1"/>
              <a:t>Heat </a:t>
            </a:r>
            <a:r>
              <a:rPr lang="en-US" altLang="en-US"/>
              <a:t>is a measure of the </a:t>
            </a:r>
            <a:r>
              <a:rPr lang="en-US" altLang="en-US" i="1"/>
              <a:t>total</a:t>
            </a:r>
            <a:r>
              <a:rPr lang="en-US" altLang="en-US"/>
              <a:t> amount of kinetic energy due to molecular motion</a:t>
            </a:r>
          </a:p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 b="1"/>
              <a:t>Temperature </a:t>
            </a:r>
            <a:r>
              <a:rPr lang="en-US" altLang="en-US"/>
              <a:t>measures the intensity of heat due to the </a:t>
            </a:r>
            <a:r>
              <a:rPr lang="en-US" altLang="en-US" i="1"/>
              <a:t>average</a:t>
            </a:r>
            <a:r>
              <a:rPr lang="en-US" altLang="en-US"/>
              <a:t> kinetic energy of molecules</a:t>
            </a:r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F00AC728-235F-427C-BD53-9CD25B52A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6">
            <a:extLst>
              <a:ext uri="{FF2B5EF4-FFF2-40B4-BE49-F238E27FC236}">
                <a16:creationId xmlns:a16="http://schemas.microsoft.com/office/drawing/2014/main" id="{7579955F-9475-453D-8690-F72F793E3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168D567F-0B25-4149-AE79-2A1FB9C90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4A9017-0658-418D-B5BD-282F7A54CB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0160" y="2482200"/>
              <a:ext cx="2468520" cy="1252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4A9017-0658-418D-B5BD-282F7A54CB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320" y="2418840"/>
                <a:ext cx="2499840" cy="1379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33AF15-3A3C-429C-8CD6-36FAB56D3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7"/>
    </mc:Choice>
    <mc:Fallback>
      <p:transition spd="slow" advTm="7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>
            <a:extLst>
              <a:ext uri="{FF2B5EF4-FFF2-40B4-BE49-F238E27FC236}">
                <a16:creationId xmlns:a16="http://schemas.microsoft.com/office/drawing/2014/main" id="{90806744-0EF0-4446-B21B-1230DB883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6500"/>
            <a:ext cx="8534400" cy="4737100"/>
          </a:xfrm>
        </p:spPr>
        <p:txBody>
          <a:bodyPr/>
          <a:lstStyle/>
          <a:p>
            <a:pPr eaLnBrk="1" hangingPunct="1"/>
            <a:r>
              <a:rPr lang="en-US" altLang="en-US"/>
              <a:t>The </a:t>
            </a:r>
            <a:r>
              <a:rPr lang="en-US" altLang="en-US" b="1"/>
              <a:t>Celsius scale </a:t>
            </a:r>
            <a:r>
              <a:rPr lang="en-US" altLang="en-US"/>
              <a:t>is a measure of temperature using Celsius degrees (°C)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calorie (cal) </a:t>
            </a:r>
            <a:r>
              <a:rPr lang="en-US" altLang="en-US"/>
              <a:t>is the amount of heat required to raise the temperature of 1 g of water by 1°C</a:t>
            </a:r>
          </a:p>
          <a:p>
            <a:pPr eaLnBrk="1" hangingPunct="1"/>
            <a:r>
              <a:rPr lang="en-US" altLang="en-US"/>
              <a:t>The “calories” on food packages are actually </a:t>
            </a:r>
            <a:r>
              <a:rPr lang="en-US" altLang="en-US" b="1"/>
              <a:t>kilocalories (kcal), </a:t>
            </a:r>
            <a:r>
              <a:rPr lang="en-US" altLang="en-US"/>
              <a:t>where 1 kcal = 1,000 cal</a:t>
            </a:r>
          </a:p>
          <a:p>
            <a:pPr eaLnBrk="1" hangingPunct="1"/>
            <a:r>
              <a:rPr lang="en-US" altLang="en-US"/>
              <a:t>The </a:t>
            </a:r>
            <a:r>
              <a:rPr lang="en-US" altLang="en-US" b="1"/>
              <a:t>joule (J) </a:t>
            </a:r>
            <a:r>
              <a:rPr lang="en-US" altLang="en-US"/>
              <a:t>is another unit of energy where </a:t>
            </a:r>
            <a:br>
              <a:rPr lang="en-US" altLang="en-US"/>
            </a:br>
            <a:r>
              <a:rPr lang="en-US" altLang="en-US"/>
              <a:t>1 J = 0.239 cal, or 1 cal = 4.184 J</a:t>
            </a:r>
          </a:p>
        </p:txBody>
      </p:sp>
      <p:sp>
        <p:nvSpPr>
          <p:cNvPr id="26627" name="Line 4">
            <a:extLst>
              <a:ext uri="{FF2B5EF4-FFF2-40B4-BE49-F238E27FC236}">
                <a16:creationId xmlns:a16="http://schemas.microsoft.com/office/drawing/2014/main" id="{CC775FF4-82D5-4FAF-9AE0-6736D56CF9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Line 6">
            <a:extLst>
              <a:ext uri="{FF2B5EF4-FFF2-40B4-BE49-F238E27FC236}">
                <a16:creationId xmlns:a16="http://schemas.microsoft.com/office/drawing/2014/main" id="{3FB2E80A-9360-4F5A-91DB-7C0BC9903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Text Box 7">
            <a:extLst>
              <a:ext uri="{FF2B5EF4-FFF2-40B4-BE49-F238E27FC236}">
                <a16:creationId xmlns:a16="http://schemas.microsoft.com/office/drawing/2014/main" id="{CEEB4727-4374-4B03-80A8-A2F9F9CCA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7F3C67-35C9-4895-8481-0EED52131F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4280" y="2174760"/>
              <a:ext cx="7453440" cy="3791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7F3C67-35C9-4895-8481-0EED52131F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40" y="2111400"/>
                <a:ext cx="7484760" cy="391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0E5FD3-EB88-4224-86E0-A89921DB1F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62"/>
    </mc:Choice>
    <mc:Fallback>
      <p:transition spd="slow" advTm="23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554890F-2530-4E92-8858-FBE2E03F3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Water’s High Specific Heat</a:t>
            </a:r>
            <a:endParaRPr lang="en-US" alt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29908BF-1419-4C0C-9DDE-BBDE771CD9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0150"/>
            <a:ext cx="8534400" cy="3981450"/>
          </a:xfrm>
        </p:spPr>
        <p:txBody>
          <a:bodyPr/>
          <a:lstStyle/>
          <a:p>
            <a:pPr eaLnBrk="1" hangingPunct="1"/>
            <a:r>
              <a:rPr lang="en-US" altLang="en-US"/>
              <a:t>The </a:t>
            </a:r>
            <a:r>
              <a:rPr lang="en-US" altLang="en-US" b="1"/>
              <a:t>specific heat </a:t>
            </a:r>
            <a:r>
              <a:rPr lang="en-US" altLang="en-US"/>
              <a:t>of a substance is the amount of heat that must be absorbed or lost for 1 g of that substance to change its temperature by 1ºC</a:t>
            </a:r>
          </a:p>
          <a:p>
            <a:pPr eaLnBrk="1" hangingPunct="1"/>
            <a:r>
              <a:rPr lang="en-US" altLang="en-US"/>
              <a:t>The specific heat of water is 1 cal/g/ºC</a:t>
            </a:r>
          </a:p>
          <a:p>
            <a:pPr eaLnBrk="1" hangingPunct="1"/>
            <a:r>
              <a:rPr lang="en-US" altLang="en-US"/>
              <a:t>Water resists changing its temperature because of its high specific heat</a:t>
            </a:r>
          </a:p>
        </p:txBody>
      </p:sp>
      <p:sp>
        <p:nvSpPr>
          <p:cNvPr id="28676" name="Line 4">
            <a:extLst>
              <a:ext uri="{FF2B5EF4-FFF2-40B4-BE49-F238E27FC236}">
                <a16:creationId xmlns:a16="http://schemas.microsoft.com/office/drawing/2014/main" id="{19ACDC4F-C1B1-40ED-B319-8EB17B83A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Line 6">
            <a:extLst>
              <a:ext uri="{FF2B5EF4-FFF2-40B4-BE49-F238E27FC236}">
                <a16:creationId xmlns:a16="http://schemas.microsoft.com/office/drawing/2014/main" id="{145CBAD6-248F-4F26-9702-E5B240A5D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Text Box 7">
            <a:extLst>
              <a:ext uri="{FF2B5EF4-FFF2-40B4-BE49-F238E27FC236}">
                <a16:creationId xmlns:a16="http://schemas.microsoft.com/office/drawing/2014/main" id="{438B5A54-F5EB-4AA2-BE1D-D69D94203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0145F0-0109-412D-BC5E-E1868FEC7E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6440" y="1682640"/>
              <a:ext cx="6289560" cy="3809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0145F0-0109-412D-BC5E-E1868FEC7E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600" y="1619280"/>
                <a:ext cx="6320880" cy="3936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D290F13-98CB-4433-8A57-FD4B476B54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65"/>
    </mc:Choice>
    <mc:Fallback>
      <p:transition spd="slow" advTm="20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3D851160-6117-435A-8683-676216180D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62050"/>
            <a:ext cx="8534400" cy="4933950"/>
          </a:xfrm>
        </p:spPr>
        <p:txBody>
          <a:bodyPr/>
          <a:lstStyle/>
          <a:p>
            <a:pPr eaLnBrk="1" hangingPunct="1"/>
            <a:r>
              <a:rPr lang="en-US" altLang="en-US"/>
              <a:t>Water’s high specific heat can be traced to hydrogen bonding</a:t>
            </a:r>
            <a:endParaRPr lang="en-US" altLang="en-US" sz="2800"/>
          </a:p>
          <a:p>
            <a:pPr lvl="1" eaLnBrk="1" hangingPunct="1"/>
            <a:r>
              <a:rPr lang="en-US" altLang="en-US"/>
              <a:t>Heat is absorbed when hydrogen bonds break</a:t>
            </a:r>
          </a:p>
          <a:p>
            <a:pPr lvl="1" eaLnBrk="1" hangingPunct="1"/>
            <a:r>
              <a:rPr lang="en-US" altLang="en-US"/>
              <a:t>Heat is released when hydrogen bonds form</a:t>
            </a:r>
          </a:p>
          <a:p>
            <a:pPr eaLnBrk="1" hangingPunct="1"/>
            <a:r>
              <a:rPr lang="en-US" altLang="en-US"/>
              <a:t>The high specific heat of water minimizes temperature fluctuations to within limits that permit life</a:t>
            </a:r>
          </a:p>
          <a:p>
            <a:pPr eaLnBrk="1" hangingPunct="1"/>
            <a:endParaRPr lang="en-US" altLang="en-US"/>
          </a:p>
        </p:txBody>
      </p:sp>
      <p:sp>
        <p:nvSpPr>
          <p:cNvPr id="30723" name="Line 4">
            <a:extLst>
              <a:ext uri="{FF2B5EF4-FFF2-40B4-BE49-F238E27FC236}">
                <a16:creationId xmlns:a16="http://schemas.microsoft.com/office/drawing/2014/main" id="{AB5DCC71-38D7-4AA7-A836-AFE6594C97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Line 6">
            <a:extLst>
              <a:ext uri="{FF2B5EF4-FFF2-40B4-BE49-F238E27FC236}">
                <a16:creationId xmlns:a16="http://schemas.microsoft.com/office/drawing/2014/main" id="{C8831635-9761-4B55-B013-C3B94F69E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Text Box 7">
            <a:extLst>
              <a:ext uri="{FF2B5EF4-FFF2-40B4-BE49-F238E27FC236}">
                <a16:creationId xmlns:a16="http://schemas.microsoft.com/office/drawing/2014/main" id="{16E01C43-2C01-446B-BFE5-48C974330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607D77-7324-4B12-B814-B99C28A449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3880" y="2179080"/>
              <a:ext cx="7642080" cy="3308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607D77-7324-4B12-B814-B99C28A449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040" y="2115720"/>
                <a:ext cx="7673400" cy="3435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1CF78F4-4BF3-4B57-B681-DD13585C2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7"/>
    </mc:Choice>
    <mc:Fallback>
      <p:transition spd="slow" advTm="18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715CB75-4025-4D2A-BC8C-21F032AC0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Evaporative Cooling</a:t>
            </a: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96BD35D-A613-4B60-A848-FD5D9BA2AA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6500"/>
            <a:ext cx="8534400" cy="4737100"/>
          </a:xfrm>
        </p:spPr>
        <p:txBody>
          <a:bodyPr/>
          <a:lstStyle/>
          <a:p>
            <a:pPr eaLnBrk="1" hangingPunct="1"/>
            <a:r>
              <a:rPr lang="en-US" altLang="en-US" i="1"/>
              <a:t>Evaporation</a:t>
            </a:r>
            <a:r>
              <a:rPr lang="en-US" altLang="en-US"/>
              <a:t> is transformation of a substance from liquid to gas</a:t>
            </a:r>
          </a:p>
          <a:p>
            <a:pPr eaLnBrk="1" hangingPunct="1"/>
            <a:r>
              <a:rPr lang="en-US" altLang="en-US" b="1"/>
              <a:t>Heat of vaporization </a:t>
            </a:r>
            <a:r>
              <a:rPr lang="en-US" altLang="en-US"/>
              <a:t>is the heat a liquid must absorb for 1 g to be converted to gas</a:t>
            </a:r>
          </a:p>
          <a:p>
            <a:pPr eaLnBrk="1" hangingPunct="1"/>
            <a:r>
              <a:rPr lang="en-US" altLang="en-US"/>
              <a:t>As a liquid evaporates, its remaining surface cools, a process called </a:t>
            </a:r>
            <a:r>
              <a:rPr lang="en-US" altLang="en-US" b="1"/>
              <a:t>evaporative cooling </a:t>
            </a:r>
          </a:p>
          <a:p>
            <a:pPr eaLnBrk="1" hangingPunct="1"/>
            <a:r>
              <a:rPr lang="en-US" altLang="en-US"/>
              <a:t>Evaporative cooling of water helps stabilize temperatures in organisms and bodies of water</a:t>
            </a:r>
          </a:p>
        </p:txBody>
      </p:sp>
      <p:sp>
        <p:nvSpPr>
          <p:cNvPr id="32772" name="Line 4">
            <a:extLst>
              <a:ext uri="{FF2B5EF4-FFF2-40B4-BE49-F238E27FC236}">
                <a16:creationId xmlns:a16="http://schemas.microsoft.com/office/drawing/2014/main" id="{1A5D00B0-ADF0-4F74-88F6-FAB8EC0700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Line 6">
            <a:extLst>
              <a:ext uri="{FF2B5EF4-FFF2-40B4-BE49-F238E27FC236}">
                <a16:creationId xmlns:a16="http://schemas.microsoft.com/office/drawing/2014/main" id="{56B99F25-9527-4894-AFB0-F13CB8090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Text Box 7">
            <a:extLst>
              <a:ext uri="{FF2B5EF4-FFF2-40B4-BE49-F238E27FC236}">
                <a16:creationId xmlns:a16="http://schemas.microsoft.com/office/drawing/2014/main" id="{8C688FE9-2323-4614-8CF0-5D2AC35C2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4E78F9-7100-4994-BDF5-DAA6339B2E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0160" y="2930400"/>
              <a:ext cx="7629120" cy="3044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4E78F9-7100-4994-BDF5-DAA6339B2E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320" y="2867040"/>
                <a:ext cx="7660440" cy="317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1B831D-9791-424E-A729-773D9BFBF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78"/>
    </mc:Choice>
    <mc:Fallback>
      <p:transition spd="slow" advTm="25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441A186-7EAF-4437-B6E9-9183975EE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Insulation of Bodies of Water by Floating Ice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F053332-80D4-4C12-8F69-DD2E1B437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0150"/>
            <a:ext cx="8534400" cy="3524250"/>
          </a:xfrm>
        </p:spPr>
        <p:txBody>
          <a:bodyPr/>
          <a:lstStyle/>
          <a:p>
            <a:pPr eaLnBrk="1" hangingPunct="1"/>
            <a:r>
              <a:rPr lang="en-US" altLang="en-US"/>
              <a:t>Ice floats in liquid water because hydrogen bonds in ice are more “ordered,” making ice less dense</a:t>
            </a:r>
          </a:p>
          <a:p>
            <a:pPr eaLnBrk="1" hangingPunct="1"/>
            <a:r>
              <a:rPr lang="en-US" altLang="en-US"/>
              <a:t>Water reaches its greatest density at 4°C</a:t>
            </a:r>
          </a:p>
          <a:p>
            <a:pPr eaLnBrk="1" hangingPunct="1"/>
            <a:r>
              <a:rPr lang="en-US" altLang="en-US"/>
              <a:t>If ice sank, all bodies of water would eventually freeze solid, making life impossible on Earth</a:t>
            </a:r>
          </a:p>
        </p:txBody>
      </p:sp>
      <p:sp>
        <p:nvSpPr>
          <p:cNvPr id="34820" name="Line 4">
            <a:extLst>
              <a:ext uri="{FF2B5EF4-FFF2-40B4-BE49-F238E27FC236}">
                <a16:creationId xmlns:a16="http://schemas.microsoft.com/office/drawing/2014/main" id="{9F8E29FC-78FB-4977-81BC-69278F79A5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Line 6">
            <a:extLst>
              <a:ext uri="{FF2B5EF4-FFF2-40B4-BE49-F238E27FC236}">
                <a16:creationId xmlns:a16="http://schemas.microsoft.com/office/drawing/2014/main" id="{51D0245C-3FED-4C34-A80C-3FBF7CE6E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Text Box 8">
            <a:extLst>
              <a:ext uri="{FF2B5EF4-FFF2-40B4-BE49-F238E27FC236}">
                <a16:creationId xmlns:a16="http://schemas.microsoft.com/office/drawing/2014/main" id="{2AA50A28-80B5-4887-B74D-5EDB0333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78188C-C5CD-4A7A-AC25-399059C9B1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6240" y="2240640"/>
              <a:ext cx="7053480" cy="2557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78188C-C5CD-4A7A-AC25-399059C9B1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00" y="2177280"/>
                <a:ext cx="7084800" cy="2684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A63D13-D1FB-465A-9A00-2672B4A99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47"/>
    </mc:Choice>
    <mc:Fallback>
      <p:transition spd="slow" advTm="17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AFC5D16-D851-43C5-9DBF-02F20D38AF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The Solvent of Life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876E13C-E28E-47A6-8EDF-85C99ED6F9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6500"/>
            <a:ext cx="8534400" cy="3822700"/>
          </a:xfrm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solution </a:t>
            </a:r>
            <a:r>
              <a:rPr lang="en-US" altLang="en-US"/>
              <a:t>is a liquid that is a homogeneous mixture of substances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solvent </a:t>
            </a:r>
            <a:r>
              <a:rPr lang="en-US" altLang="en-US"/>
              <a:t>is the dissolving agent of a solution</a:t>
            </a:r>
          </a:p>
          <a:p>
            <a:pPr eaLnBrk="1" hangingPunct="1"/>
            <a:r>
              <a:rPr lang="en-US" altLang="en-US"/>
              <a:t>The </a:t>
            </a:r>
            <a:r>
              <a:rPr lang="en-US" altLang="en-US" b="1"/>
              <a:t>solute </a:t>
            </a:r>
            <a:r>
              <a:rPr lang="en-US" altLang="en-US"/>
              <a:t>is the substance that is dissolved</a:t>
            </a:r>
          </a:p>
          <a:p>
            <a:pPr eaLnBrk="1" hangingPunct="1"/>
            <a:r>
              <a:rPr lang="en-US" altLang="en-US"/>
              <a:t>An </a:t>
            </a:r>
            <a:r>
              <a:rPr lang="en-US" altLang="en-US" b="1"/>
              <a:t>aqueous solution </a:t>
            </a:r>
            <a:r>
              <a:rPr lang="en-US" altLang="en-US"/>
              <a:t>is one in which water is the solvent </a:t>
            </a:r>
          </a:p>
        </p:txBody>
      </p:sp>
      <p:sp>
        <p:nvSpPr>
          <p:cNvPr id="36868" name="Line 4">
            <a:extLst>
              <a:ext uri="{FF2B5EF4-FFF2-40B4-BE49-F238E27FC236}">
                <a16:creationId xmlns:a16="http://schemas.microsoft.com/office/drawing/2014/main" id="{6E352B4E-18E3-4688-AAD6-66D07AA39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6">
            <a:extLst>
              <a:ext uri="{FF2B5EF4-FFF2-40B4-BE49-F238E27FC236}">
                <a16:creationId xmlns:a16="http://schemas.microsoft.com/office/drawing/2014/main" id="{130D48D7-E86A-46DE-8253-142043D22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7">
            <a:extLst>
              <a:ext uri="{FF2B5EF4-FFF2-40B4-BE49-F238E27FC236}">
                <a16:creationId xmlns:a16="http://schemas.microsoft.com/office/drawing/2014/main" id="{AF0E270E-7740-444F-AF6C-FE331C83B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AF7BFE-FAE2-46EF-8969-90AE7F7761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8000" y="2346120"/>
              <a:ext cx="4357080" cy="231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AF7BFE-FAE2-46EF-8969-90AE7F776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160" y="2282760"/>
                <a:ext cx="4388400" cy="2442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09A616-A025-403A-B5C3-6D01677F8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2"/>
    </mc:Choice>
    <mc:Fallback>
      <p:transition spd="slow" advTm="11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80E77E58-53CE-4C03-BE44-49F6FEA01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2768600"/>
          </a:xfrm>
        </p:spPr>
        <p:txBody>
          <a:bodyPr/>
          <a:lstStyle/>
          <a:p>
            <a:pPr eaLnBrk="1" hangingPunct="1"/>
            <a:r>
              <a:rPr lang="en-US" altLang="en-US"/>
              <a:t>Water is a versatile solvent due to its polarity, which allows it to form hydrogen bonds easily</a:t>
            </a:r>
          </a:p>
          <a:p>
            <a:pPr eaLnBrk="1" hangingPunct="1"/>
            <a:r>
              <a:rPr lang="en-US" altLang="en-US"/>
              <a:t>When an ionic compound is dissolved in water, each ion is surrounded by a sphere of water molecules called a </a:t>
            </a:r>
            <a:r>
              <a:rPr lang="en-US" altLang="en-US" b="1"/>
              <a:t>hydration shell</a:t>
            </a:r>
          </a:p>
        </p:txBody>
      </p:sp>
      <p:sp>
        <p:nvSpPr>
          <p:cNvPr id="38915" name="Line 4">
            <a:extLst>
              <a:ext uri="{FF2B5EF4-FFF2-40B4-BE49-F238E27FC236}">
                <a16:creationId xmlns:a16="http://schemas.microsoft.com/office/drawing/2014/main" id="{506F09EA-C207-40F7-874B-A9141ED7E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Line 6">
            <a:extLst>
              <a:ext uri="{FF2B5EF4-FFF2-40B4-BE49-F238E27FC236}">
                <a16:creationId xmlns:a16="http://schemas.microsoft.com/office/drawing/2014/main" id="{0602BF47-0AB7-4B80-BB65-270D388F19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Text Box 7">
            <a:extLst>
              <a:ext uri="{FF2B5EF4-FFF2-40B4-BE49-F238E27FC236}">
                <a16:creationId xmlns:a16="http://schemas.microsoft.com/office/drawing/2014/main" id="{0470A579-E22D-421C-8497-D34567AE5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207B84-F25B-4DE8-848E-2959372221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8600" y="4086000"/>
              <a:ext cx="5911920" cy="17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207B84-F25B-4DE8-848E-2959372221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760" y="4022640"/>
                <a:ext cx="5943240" cy="302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28E9B9-86E3-4CE9-94A2-F5F345EC0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5"/>
    </mc:Choice>
    <mc:Fallback>
      <p:transition spd="slow" advTm="12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18086097-4758-4360-B9B2-2E5521F5B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2768600"/>
          </a:xfrm>
        </p:spPr>
        <p:txBody>
          <a:bodyPr/>
          <a:lstStyle/>
          <a:p>
            <a:pPr eaLnBrk="1" hangingPunct="1"/>
            <a:r>
              <a:rPr lang="en-US" altLang="en-US"/>
              <a:t>Water can also dissolve compounds made of nonionic polar molecules</a:t>
            </a:r>
          </a:p>
          <a:p>
            <a:pPr eaLnBrk="1" hangingPunct="1"/>
            <a:r>
              <a:rPr lang="en-US" altLang="en-US"/>
              <a:t>Even large polar molecules such as proteins can dissolve in water if they have ionic and polar regions</a:t>
            </a:r>
          </a:p>
        </p:txBody>
      </p:sp>
      <p:sp>
        <p:nvSpPr>
          <p:cNvPr id="40963" name="Line 4">
            <a:extLst>
              <a:ext uri="{FF2B5EF4-FFF2-40B4-BE49-F238E27FC236}">
                <a16:creationId xmlns:a16="http://schemas.microsoft.com/office/drawing/2014/main" id="{ACBFA3A9-062A-48DC-81DF-0B96D67BC6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Line 6">
            <a:extLst>
              <a:ext uri="{FF2B5EF4-FFF2-40B4-BE49-F238E27FC236}">
                <a16:creationId xmlns:a16="http://schemas.microsoft.com/office/drawing/2014/main" id="{E43CD3B2-2CC6-4B94-B5A0-00F7A740D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Text Box 7">
            <a:extLst>
              <a:ext uri="{FF2B5EF4-FFF2-40B4-BE49-F238E27FC236}">
                <a16:creationId xmlns:a16="http://schemas.microsoft.com/office/drawing/2014/main" id="{4CFCBBFA-ED03-40C7-9F8D-810CBA6B9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11BD8E-71B9-4B23-B0C1-CA657FDDE4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2120" y="2372400"/>
              <a:ext cx="5468400" cy="1784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11BD8E-71B9-4B23-B0C1-CA657FDDE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280" y="2309040"/>
                <a:ext cx="5499720" cy="1910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F88FBCD-9396-4148-9731-3227889C9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5"/>
    </mc:Choice>
    <mc:Fallback>
      <p:transition spd="slow" advTm="1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19E5100-42F9-4529-BB40-F9D75040F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Overview: The Molecule That Supports All of Life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401F993-7922-41BE-BA62-EBA0DF542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6500"/>
            <a:ext cx="8534400" cy="4279900"/>
          </a:xfrm>
        </p:spPr>
        <p:txBody>
          <a:bodyPr/>
          <a:lstStyle/>
          <a:p>
            <a:pPr eaLnBrk="1" hangingPunct="1"/>
            <a:r>
              <a:rPr lang="en-US" altLang="en-US"/>
              <a:t>Water is the biological medium on Earth</a:t>
            </a:r>
          </a:p>
          <a:p>
            <a:pPr eaLnBrk="1" hangingPunct="1"/>
            <a:r>
              <a:rPr lang="en-US" altLang="en-US"/>
              <a:t>All living organisms require water more than any other substance</a:t>
            </a:r>
          </a:p>
          <a:p>
            <a:pPr eaLnBrk="1" hangingPunct="1"/>
            <a:r>
              <a:rPr lang="en-US" altLang="en-US"/>
              <a:t>Most cells are surrounded by water, and cells themselves are about 70–95% water</a:t>
            </a:r>
          </a:p>
          <a:p>
            <a:pPr eaLnBrk="1" hangingPunct="1"/>
            <a:r>
              <a:rPr lang="en-US" altLang="en-US"/>
              <a:t>The abundance of water is the main reason the Earth is habitable</a:t>
            </a:r>
          </a:p>
        </p:txBody>
      </p:sp>
      <p:sp>
        <p:nvSpPr>
          <p:cNvPr id="6148" name="Line 4">
            <a:extLst>
              <a:ext uri="{FF2B5EF4-FFF2-40B4-BE49-F238E27FC236}">
                <a16:creationId xmlns:a16="http://schemas.microsoft.com/office/drawing/2014/main" id="{F6B0A5D6-DCC7-4D89-BC94-B80290445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9" name="Line 8">
            <a:extLst>
              <a:ext uri="{FF2B5EF4-FFF2-40B4-BE49-F238E27FC236}">
                <a16:creationId xmlns:a16="http://schemas.microsoft.com/office/drawing/2014/main" id="{EB903B11-5146-4BCB-A839-29D2A9F90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Text Box 9">
            <a:extLst>
              <a:ext uri="{FF2B5EF4-FFF2-40B4-BE49-F238E27FC236}">
                <a16:creationId xmlns:a16="http://schemas.microsoft.com/office/drawing/2014/main" id="{0C859B26-5DB5-480D-945E-5FC35F4F6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25F07C-0DB9-48E2-A49B-6DB04B9FA6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4280" y="5193000"/>
              <a:ext cx="6500520" cy="545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25F07C-0DB9-48E2-A49B-6DB04B9FA6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40" y="5129640"/>
                <a:ext cx="6531840" cy="671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F006B5-A978-4FD7-A762-7F981ECC4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84"/>
    </mc:Choice>
    <mc:Fallback>
      <p:transition spd="slow" advTm="23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F01C840-2095-4022-A1CC-D4F5DE536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Hydrophilic and Hydrophobic Substances</a:t>
            </a:r>
            <a:endParaRPr lang="en-US" altLang="en-US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1BE565D-172E-41BB-9BAE-B3D678DD3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6500"/>
            <a:ext cx="8534400" cy="4737100"/>
          </a:xfrm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hydrophilic </a:t>
            </a:r>
            <a:r>
              <a:rPr lang="en-US" altLang="en-US"/>
              <a:t>substance is one that has an affinity for water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hydrophobic </a:t>
            </a:r>
            <a:r>
              <a:rPr lang="en-US" altLang="en-US"/>
              <a:t>substance is one that does not have an affinity for water</a:t>
            </a:r>
          </a:p>
          <a:p>
            <a:pPr eaLnBrk="1" hangingPunct="1"/>
            <a:r>
              <a:rPr lang="en-US" altLang="en-US"/>
              <a:t>Oil molecules are hydrophobic because they have relatively nonpolar bonds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colloid </a:t>
            </a:r>
            <a:r>
              <a:rPr lang="en-US" altLang="en-US"/>
              <a:t>is a stable suspension of fine particles in a liquid</a:t>
            </a:r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90E40836-02C1-4977-BE8A-1BAE3F473C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Line 6">
            <a:extLst>
              <a:ext uri="{FF2B5EF4-FFF2-40B4-BE49-F238E27FC236}">
                <a16:creationId xmlns:a16="http://schemas.microsoft.com/office/drawing/2014/main" id="{37E247B6-EF32-43A3-BCAF-1570F9887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Text Box 7">
            <a:extLst>
              <a:ext uri="{FF2B5EF4-FFF2-40B4-BE49-F238E27FC236}">
                <a16:creationId xmlns:a16="http://schemas.microsoft.com/office/drawing/2014/main" id="{FFCF517F-FC3E-4CE0-BDFD-6AEEC1145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B7902C-3818-4420-B60A-08F0049B57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9960" y="970920"/>
              <a:ext cx="6241320" cy="5149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B7902C-3818-4420-B60A-08F0049B57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120" y="907560"/>
                <a:ext cx="6272640" cy="5276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0F5B2E-ED57-4B04-BC94-45B159178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70"/>
    </mc:Choice>
    <mc:Fallback>
      <p:transition spd="slow" advTm="27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193F2E0-FED1-476C-A314-20DB34893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Solute Concentration in Aqueous Solutions</a:t>
            </a:r>
            <a:endParaRPr lang="en-US" alt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FFC0120-27EC-452D-A7F1-6C822E7D2F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2311400"/>
          </a:xfrm>
        </p:spPr>
        <p:txBody>
          <a:bodyPr/>
          <a:lstStyle/>
          <a:p>
            <a:pPr eaLnBrk="1" hangingPunct="1"/>
            <a:r>
              <a:rPr lang="en-US" altLang="en-US"/>
              <a:t>Most biochemical reactions occur in water</a:t>
            </a:r>
          </a:p>
          <a:p>
            <a:pPr eaLnBrk="1" hangingPunct="1"/>
            <a:r>
              <a:rPr lang="en-US" altLang="en-US"/>
              <a:t>Chemical reactions depend on collisions of molecules and therefore on the concentration of solutes in an aqueous solution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4A2EDB4E-E480-4362-B8E3-741A14223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Line 6">
            <a:extLst>
              <a:ext uri="{FF2B5EF4-FFF2-40B4-BE49-F238E27FC236}">
                <a16:creationId xmlns:a16="http://schemas.microsoft.com/office/drawing/2014/main" id="{1A949609-113E-49E8-9D25-2F508A79B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Text Box 7">
            <a:extLst>
              <a:ext uri="{FF2B5EF4-FFF2-40B4-BE49-F238E27FC236}">
                <a16:creationId xmlns:a16="http://schemas.microsoft.com/office/drawing/2014/main" id="{73D5A662-070A-4C06-B6A9-588797D09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4CD3FB-5760-4BA4-BB5A-5D5447CC61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3480" y="1875960"/>
              <a:ext cx="2130480" cy="11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4CD3FB-5760-4BA4-BB5A-5D5447CC61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640" y="1812600"/>
                <a:ext cx="2161800" cy="24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4FDA8B-DEF5-4D59-862C-D24C89A75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0"/>
    </mc:Choice>
    <mc:Fallback>
      <p:transition spd="slow" advTm="9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59BF068F-6032-490E-B026-4204B5B2E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6500"/>
            <a:ext cx="8534400" cy="5194300"/>
          </a:xfrm>
        </p:spPr>
        <p:txBody>
          <a:bodyPr/>
          <a:lstStyle/>
          <a:p>
            <a:pPr eaLnBrk="1" hangingPunct="1"/>
            <a:r>
              <a:rPr lang="en-US" altLang="en-US" b="1"/>
              <a:t>Molecular mass </a:t>
            </a:r>
            <a:r>
              <a:rPr lang="en-US" altLang="en-US"/>
              <a:t>is the sum of all masses of all atoms in a molecule</a:t>
            </a:r>
          </a:p>
          <a:p>
            <a:pPr eaLnBrk="1" hangingPunct="1"/>
            <a:r>
              <a:rPr lang="en-US" altLang="en-US"/>
              <a:t>Numbers of molecules are usually measured in moles, where 1 </a:t>
            </a:r>
            <a:r>
              <a:rPr lang="en-US" altLang="en-US" b="1"/>
              <a:t>mole (mol) </a:t>
            </a:r>
            <a:r>
              <a:rPr lang="en-US" altLang="en-US"/>
              <a:t>= 6.02 x 10</a:t>
            </a:r>
            <a:r>
              <a:rPr lang="en-US" altLang="en-US" baseline="30000"/>
              <a:t>23 </a:t>
            </a:r>
            <a:r>
              <a:rPr lang="en-US" altLang="en-US"/>
              <a:t>molecules </a:t>
            </a:r>
          </a:p>
          <a:p>
            <a:pPr eaLnBrk="1" hangingPunct="1"/>
            <a:r>
              <a:rPr lang="en-US" altLang="en-US"/>
              <a:t>Avogadro’s number and the unit </a:t>
            </a:r>
            <a:r>
              <a:rPr lang="en-US" altLang="en-US" i="1"/>
              <a:t>dalton</a:t>
            </a:r>
            <a:r>
              <a:rPr lang="en-US" altLang="en-US"/>
              <a:t> were defined such that 6.02 x 10</a:t>
            </a:r>
            <a:r>
              <a:rPr lang="en-US" altLang="en-US" baseline="30000"/>
              <a:t>23</a:t>
            </a:r>
            <a:r>
              <a:rPr lang="en-US" altLang="en-US"/>
              <a:t> daltons = 1 g</a:t>
            </a:r>
          </a:p>
          <a:p>
            <a:pPr eaLnBrk="1" hangingPunct="1"/>
            <a:r>
              <a:rPr lang="en-US" altLang="en-US" b="1"/>
              <a:t>Molarity (</a:t>
            </a:r>
            <a:r>
              <a:rPr lang="en-US" altLang="en-US" b="1" i="1"/>
              <a:t>M</a:t>
            </a:r>
            <a:r>
              <a:rPr lang="en-US" altLang="en-US" b="1"/>
              <a:t>) </a:t>
            </a:r>
            <a:r>
              <a:rPr lang="en-US" altLang="en-US"/>
              <a:t>is the number of moles of solute per liter of solution</a:t>
            </a:r>
          </a:p>
        </p:txBody>
      </p:sp>
      <p:sp>
        <p:nvSpPr>
          <p:cNvPr id="47107" name="Line 4">
            <a:extLst>
              <a:ext uri="{FF2B5EF4-FFF2-40B4-BE49-F238E27FC236}">
                <a16:creationId xmlns:a16="http://schemas.microsoft.com/office/drawing/2014/main" id="{4E546344-5EBC-4AF0-B5D5-3D7E3A2BC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8" name="Line 6">
            <a:extLst>
              <a:ext uri="{FF2B5EF4-FFF2-40B4-BE49-F238E27FC236}">
                <a16:creationId xmlns:a16="http://schemas.microsoft.com/office/drawing/2014/main" id="{06A22E52-1314-47A2-A000-9BB8E8002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Text Box 7">
            <a:extLst>
              <a:ext uri="{FF2B5EF4-FFF2-40B4-BE49-F238E27FC236}">
                <a16:creationId xmlns:a16="http://schemas.microsoft.com/office/drawing/2014/main" id="{FB54AA0A-3D5D-4EFC-967B-C59B24F2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ED202A-1FCC-47DC-80AA-E12EDBE584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1720" y="1120320"/>
              <a:ext cx="7444440" cy="4995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ED202A-1FCC-47DC-80AA-E12EDBE584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880" y="1056960"/>
                <a:ext cx="7475760" cy="5122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CE50B4-2832-48C8-AE1F-4E1E65692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20"/>
    </mc:Choice>
    <mc:Fallback>
      <p:transition spd="slow" advTm="3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5FCAB22-81DC-4AE0-BF03-E1491B511F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914400"/>
          </a:xfrm>
        </p:spPr>
        <p:txBody>
          <a:bodyPr/>
          <a:lstStyle/>
          <a:p>
            <a:pPr marL="57150" indent="6350" eaLnBrk="1" hangingPunct="1"/>
            <a:r>
              <a:rPr lang="en-US" altLang="en-US"/>
              <a:t>Concept 3.3: Acidic and basic conditions affect living organisms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2EA85D60-F48D-4FE2-8BD6-873C3A77F6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28725"/>
            <a:ext cx="8534400" cy="53244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 hydrogen atom in a hydrogen bond between two water molecules can shift from one to the other: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hydrogen atom leaves its electron behind and is transferred as a proton, or </a:t>
            </a:r>
            <a:r>
              <a:rPr lang="en-US" altLang="en-US" b="1"/>
              <a:t>hydrogen ion </a:t>
            </a:r>
            <a:r>
              <a:rPr lang="en-US" altLang="en-US"/>
              <a:t>(H</a:t>
            </a:r>
            <a:r>
              <a:rPr lang="en-US" altLang="en-US" baseline="30000"/>
              <a:t>+</a:t>
            </a:r>
            <a:r>
              <a:rPr lang="en-US" altLang="en-US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molecule with the extra proton is now a </a:t>
            </a:r>
            <a:r>
              <a:rPr lang="en-US" altLang="en-US" b="1"/>
              <a:t>hydronium ion </a:t>
            </a:r>
            <a:r>
              <a:rPr lang="en-US" altLang="en-US"/>
              <a:t>(H</a:t>
            </a:r>
            <a:r>
              <a:rPr lang="en-US" altLang="en-US" baseline="-25000"/>
              <a:t>3</a:t>
            </a:r>
            <a:r>
              <a:rPr lang="en-US" altLang="en-US"/>
              <a:t>O</a:t>
            </a:r>
            <a:r>
              <a:rPr lang="en-US" altLang="en-US" baseline="30000"/>
              <a:t>+</a:t>
            </a:r>
            <a:r>
              <a:rPr lang="en-US" altLang="en-US"/>
              <a:t>), though it is often represented as H</a:t>
            </a:r>
            <a:r>
              <a:rPr lang="en-US" altLang="en-US" baseline="30000"/>
              <a:t>+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molecule that lost the proton is now a </a:t>
            </a:r>
            <a:r>
              <a:rPr lang="en-US" altLang="en-US" b="1"/>
              <a:t>hydroxide ion </a:t>
            </a:r>
            <a:r>
              <a:rPr lang="en-US" altLang="en-US"/>
              <a:t>(OH</a:t>
            </a:r>
            <a:r>
              <a:rPr lang="en-US" altLang="en-US" baseline="30000"/>
              <a:t>–</a:t>
            </a:r>
            <a:r>
              <a:rPr lang="en-US" altLang="en-US"/>
              <a:t>)</a:t>
            </a:r>
          </a:p>
        </p:txBody>
      </p:sp>
      <p:sp>
        <p:nvSpPr>
          <p:cNvPr id="49156" name="Line 4">
            <a:extLst>
              <a:ext uri="{FF2B5EF4-FFF2-40B4-BE49-F238E27FC236}">
                <a16:creationId xmlns:a16="http://schemas.microsoft.com/office/drawing/2014/main" id="{9843B506-8EDE-4BFA-BF64-B69870F37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Line 6">
            <a:extLst>
              <a:ext uri="{FF2B5EF4-FFF2-40B4-BE49-F238E27FC236}">
                <a16:creationId xmlns:a16="http://schemas.microsoft.com/office/drawing/2014/main" id="{CF382669-FBFC-4936-9F01-A82343303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Text Box 7">
            <a:extLst>
              <a:ext uri="{FF2B5EF4-FFF2-40B4-BE49-F238E27FC236}">
                <a16:creationId xmlns:a16="http://schemas.microsoft.com/office/drawing/2014/main" id="{7ED3CB65-19E0-4FAC-A6CA-C6E05371C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815766-399E-4D2D-BC94-A2CBFBFA9A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2120" y="4050720"/>
              <a:ext cx="6452280" cy="211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815766-399E-4D2D-BC94-A2CBFBFA9A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6280" y="3987360"/>
                <a:ext cx="6483600" cy="224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E18C88-A596-4FF1-A133-06ED4E4A95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36"/>
    </mc:Choice>
    <mc:Fallback>
      <p:transition spd="slow" advTm="2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2F1900F6-0A15-48DE-91A4-16D44797D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87450"/>
            <a:ext cx="8534400" cy="1555750"/>
          </a:xfrm>
        </p:spPr>
        <p:txBody>
          <a:bodyPr/>
          <a:lstStyle/>
          <a:p>
            <a:pPr eaLnBrk="1" hangingPunct="1"/>
            <a:r>
              <a:rPr lang="en-US" altLang="en-US"/>
              <a:t>Water is in a state of dynamic equilibrium in which water molecules dissociate at the same rate at which they are being reformed</a:t>
            </a:r>
          </a:p>
        </p:txBody>
      </p:sp>
      <p:sp>
        <p:nvSpPr>
          <p:cNvPr id="51203" name="Text Box 7">
            <a:extLst>
              <a:ext uri="{FF2B5EF4-FFF2-40B4-BE49-F238E27FC236}">
                <a16:creationId xmlns:a16="http://schemas.microsoft.com/office/drawing/2014/main" id="{F89EB799-20F1-44AC-9211-BBF3CBC3F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988" y="4114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1204" name="Line 8">
            <a:extLst>
              <a:ext uri="{FF2B5EF4-FFF2-40B4-BE49-F238E27FC236}">
                <a16:creationId xmlns:a16="http://schemas.microsoft.com/office/drawing/2014/main" id="{41D26A3E-6764-4E9D-AECB-CCF5F33FE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5" name="Line 10">
            <a:extLst>
              <a:ext uri="{FF2B5EF4-FFF2-40B4-BE49-F238E27FC236}">
                <a16:creationId xmlns:a16="http://schemas.microsoft.com/office/drawing/2014/main" id="{469E684A-24D8-46D4-AF23-FA254D711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6" name="Text Box 11">
            <a:extLst>
              <a:ext uri="{FF2B5EF4-FFF2-40B4-BE49-F238E27FC236}">
                <a16:creationId xmlns:a16="http://schemas.microsoft.com/office/drawing/2014/main" id="{A1F415BC-8A7C-45AF-8FD7-DBAB53E16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849556-CF0C-4BCB-A21D-82C85771A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8"/>
    </mc:Choice>
    <mc:Fallback>
      <p:transition spd="slow" advTm="8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3" descr="03_UN02InText-U">
            <a:extLst>
              <a:ext uri="{FF2B5EF4-FFF2-40B4-BE49-F238E27FC236}">
                <a16:creationId xmlns:a16="http://schemas.microsoft.com/office/drawing/2014/main" id="{07EDB4E5-B1E3-4893-90FF-613781858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078038"/>
            <a:ext cx="855503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4">
            <a:extLst>
              <a:ext uri="{FF2B5EF4-FFF2-40B4-BE49-F238E27FC236}">
                <a16:creationId xmlns:a16="http://schemas.microsoft.com/office/drawing/2014/main" id="{F8C8B4E1-32F7-43E6-A64A-7C0F75D8E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3-UN2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53252" name="Text Box 25">
            <a:extLst>
              <a:ext uri="{FF2B5EF4-FFF2-40B4-BE49-F238E27FC236}">
                <a16:creationId xmlns:a16="http://schemas.microsoft.com/office/drawing/2014/main" id="{CCA6AFC6-1B74-437E-A30C-5F4C915A4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3898900"/>
            <a:ext cx="1552575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500" b="1"/>
              <a:t>Hydronium</a:t>
            </a:r>
          </a:p>
          <a:p>
            <a:pPr algn="ctr">
              <a:lnSpc>
                <a:spcPct val="90000"/>
              </a:lnSpc>
            </a:pPr>
            <a:r>
              <a:rPr kumimoji="0" lang="en-US" altLang="en-US" sz="2500" b="1"/>
              <a:t>ion (H</a:t>
            </a:r>
            <a:r>
              <a:rPr kumimoji="0" lang="en-US" altLang="en-US" sz="2500" b="1" baseline="-25000"/>
              <a:t>3</a:t>
            </a:r>
            <a:r>
              <a:rPr kumimoji="0" lang="en-US" altLang="en-US" sz="2500" b="1"/>
              <a:t>O</a:t>
            </a:r>
            <a:r>
              <a:rPr kumimoji="0" lang="en-US" altLang="en-US" sz="2500" b="1" baseline="30000"/>
              <a:t>+</a:t>
            </a:r>
            <a:r>
              <a:rPr kumimoji="0" lang="en-US" altLang="en-US" sz="2500" b="1"/>
              <a:t>)</a:t>
            </a:r>
            <a:endParaRPr kumimoji="0" lang="en-US" altLang="en-US" sz="2500" b="1">
              <a:latin typeface="Times" panose="02020603050405020304" pitchFamily="18" charset="0"/>
            </a:endParaRPr>
          </a:p>
        </p:txBody>
      </p:sp>
      <p:sp>
        <p:nvSpPr>
          <p:cNvPr id="53253" name="Text Box 26">
            <a:extLst>
              <a:ext uri="{FF2B5EF4-FFF2-40B4-BE49-F238E27FC236}">
                <a16:creationId xmlns:a16="http://schemas.microsoft.com/office/drawing/2014/main" id="{3007EA5C-58A0-4DC5-9C97-61DE6932D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750" y="3886200"/>
            <a:ext cx="1552575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500" b="1"/>
              <a:t>Hydroxide</a:t>
            </a:r>
          </a:p>
          <a:p>
            <a:pPr algn="ctr">
              <a:lnSpc>
                <a:spcPct val="90000"/>
              </a:lnSpc>
            </a:pPr>
            <a:r>
              <a:rPr kumimoji="0" lang="en-US" altLang="en-US" sz="2500" b="1"/>
              <a:t>ion (OH</a:t>
            </a:r>
            <a:r>
              <a:rPr kumimoji="0" lang="en-US" altLang="en-US" sz="2500" b="1" baseline="30000"/>
              <a:t>–</a:t>
            </a:r>
            <a:r>
              <a:rPr kumimoji="0" lang="en-US" altLang="en-US" sz="2500" b="1"/>
              <a:t>)</a:t>
            </a:r>
            <a:endParaRPr kumimoji="0" lang="en-US" altLang="en-US" sz="2500" b="1">
              <a:latin typeface="Times" panose="02020603050405020304" pitchFamily="18" charset="0"/>
            </a:endParaRPr>
          </a:p>
        </p:txBody>
      </p:sp>
      <p:sp>
        <p:nvSpPr>
          <p:cNvPr id="53254" name="Text Box 27">
            <a:extLst>
              <a:ext uri="{FF2B5EF4-FFF2-40B4-BE49-F238E27FC236}">
                <a16:creationId xmlns:a16="http://schemas.microsoft.com/office/drawing/2014/main" id="{AA98992A-E396-4086-9AA0-2BC3D767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3797300"/>
            <a:ext cx="9556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500" b="1"/>
              <a:t>2H</a:t>
            </a:r>
            <a:r>
              <a:rPr kumimoji="0" lang="en-US" altLang="en-US" sz="2500" b="1" baseline="-25000"/>
              <a:t>2</a:t>
            </a:r>
            <a:r>
              <a:rPr kumimoji="0" lang="en-US" altLang="en-US" sz="2500" b="1"/>
              <a:t>O</a:t>
            </a:r>
            <a:endParaRPr kumimoji="0" lang="en-US" altLang="en-US" sz="2500" b="1">
              <a:latin typeface="Times" panose="02020603050405020304" pitchFamily="18" charset="0"/>
            </a:endParaRPr>
          </a:p>
        </p:txBody>
      </p:sp>
      <p:sp>
        <p:nvSpPr>
          <p:cNvPr id="53255" name="Text Box 28">
            <a:extLst>
              <a:ext uri="{FF2B5EF4-FFF2-40B4-BE49-F238E27FC236}">
                <a16:creationId xmlns:a16="http://schemas.microsoft.com/office/drawing/2014/main" id="{9C925F0A-D5F5-4559-9813-1C01D7C9B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3749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H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56" name="Text Box 29">
            <a:extLst>
              <a:ext uri="{FF2B5EF4-FFF2-40B4-BE49-F238E27FC236}">
                <a16:creationId xmlns:a16="http://schemas.microsoft.com/office/drawing/2014/main" id="{16BA0BB6-804B-495A-84B8-CB59FEA8C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32766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H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57" name="Text Box 30">
            <a:extLst>
              <a:ext uri="{FF2B5EF4-FFF2-40B4-BE49-F238E27FC236}">
                <a16:creationId xmlns:a16="http://schemas.microsoft.com/office/drawing/2014/main" id="{B7CA2668-E95A-4AA9-B5BE-63927C899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8575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H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58" name="Text Box 31">
            <a:extLst>
              <a:ext uri="{FF2B5EF4-FFF2-40B4-BE49-F238E27FC236}">
                <a16:creationId xmlns:a16="http://schemas.microsoft.com/office/drawing/2014/main" id="{11217E72-A751-430A-9A24-8280626B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33147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H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59" name="Text Box 32">
            <a:extLst>
              <a:ext uri="{FF2B5EF4-FFF2-40B4-BE49-F238E27FC236}">
                <a16:creationId xmlns:a16="http://schemas.microsoft.com/office/drawing/2014/main" id="{D4B36BEA-3D8A-4BE5-ADC4-F0351C184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0" y="25146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H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60" name="Text Box 33">
            <a:extLst>
              <a:ext uri="{FF2B5EF4-FFF2-40B4-BE49-F238E27FC236}">
                <a16:creationId xmlns:a16="http://schemas.microsoft.com/office/drawing/2014/main" id="{CC4AB75B-173F-4A41-90C7-A5A1F4C9A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450" y="32131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H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61" name="Text Box 34">
            <a:extLst>
              <a:ext uri="{FF2B5EF4-FFF2-40B4-BE49-F238E27FC236}">
                <a16:creationId xmlns:a16="http://schemas.microsoft.com/office/drawing/2014/main" id="{45D9A44E-B9E7-422C-B83F-D93D20B8C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27813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H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62" name="Text Box 35">
            <a:extLst>
              <a:ext uri="{FF2B5EF4-FFF2-40B4-BE49-F238E27FC236}">
                <a16:creationId xmlns:a16="http://schemas.microsoft.com/office/drawing/2014/main" id="{58198B8C-386C-4FE8-8899-416D56F04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5" y="3286125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H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63" name="Text Box 36">
            <a:extLst>
              <a:ext uri="{FF2B5EF4-FFF2-40B4-BE49-F238E27FC236}">
                <a16:creationId xmlns:a16="http://schemas.microsoft.com/office/drawing/2014/main" id="{ACAB86DB-C6AB-41AD-B731-17FF42C90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25" y="2790825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O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64" name="Text Box 37">
            <a:extLst>
              <a:ext uri="{FF2B5EF4-FFF2-40B4-BE49-F238E27FC236}">
                <a16:creationId xmlns:a16="http://schemas.microsoft.com/office/drawing/2014/main" id="{FA7FC836-C72D-40CD-AB39-9789F113C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27940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O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65" name="Text Box 38">
            <a:extLst>
              <a:ext uri="{FF2B5EF4-FFF2-40B4-BE49-F238E27FC236}">
                <a16:creationId xmlns:a16="http://schemas.microsoft.com/office/drawing/2014/main" id="{380AD1FA-1A1E-4AF3-A9F5-0A5CD0634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950" y="28194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O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53266" name="Text Box 39">
            <a:extLst>
              <a:ext uri="{FF2B5EF4-FFF2-40B4-BE49-F238E27FC236}">
                <a16:creationId xmlns:a16="http://schemas.microsoft.com/office/drawing/2014/main" id="{1CE5F84D-24D2-4DDD-AC40-A57A7D06A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2832100"/>
            <a:ext cx="4984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O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96511D-F9E1-4E66-9A92-9C8260C135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07720" y="2025360"/>
              <a:ext cx="3303360" cy="423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96511D-F9E1-4E66-9A92-9C8260C135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1880" y="1962000"/>
                <a:ext cx="3334680" cy="4362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9093ACC-FE5C-484C-B05A-4466C0562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8"/>
    </mc:Choice>
    <mc:Fallback>
      <p:transition spd="slow" advTm="12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9A066D51-DCBF-4673-8117-49DEC16881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2768600"/>
          </a:xfrm>
        </p:spPr>
        <p:txBody>
          <a:bodyPr/>
          <a:lstStyle/>
          <a:p>
            <a:pPr eaLnBrk="1" hangingPunct="1"/>
            <a:r>
              <a:rPr lang="en-US" altLang="en-US"/>
              <a:t>Though statistically rare, the dissociation of water molecules has a great effect on organisms</a:t>
            </a:r>
          </a:p>
          <a:p>
            <a:pPr eaLnBrk="1" hangingPunct="1"/>
            <a:r>
              <a:rPr lang="en-US" altLang="en-US"/>
              <a:t>Changes in concentrations of H</a:t>
            </a:r>
            <a:r>
              <a:rPr lang="en-US" altLang="en-US" baseline="30000"/>
              <a:t>+</a:t>
            </a:r>
            <a:r>
              <a:rPr lang="en-US" altLang="en-US"/>
              <a:t> and OH</a:t>
            </a:r>
            <a:r>
              <a:rPr lang="en-US" altLang="en-US" baseline="30000"/>
              <a:t>–</a:t>
            </a:r>
            <a:r>
              <a:rPr lang="en-US" altLang="en-US"/>
              <a:t> can drastically affect the chemistry of a cell</a:t>
            </a:r>
          </a:p>
        </p:txBody>
      </p:sp>
      <p:sp>
        <p:nvSpPr>
          <p:cNvPr id="55299" name="Line 4">
            <a:extLst>
              <a:ext uri="{FF2B5EF4-FFF2-40B4-BE49-F238E27FC236}">
                <a16:creationId xmlns:a16="http://schemas.microsoft.com/office/drawing/2014/main" id="{B7B6D5E3-99EF-4EDC-B407-F2C9856A0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Line 6">
            <a:extLst>
              <a:ext uri="{FF2B5EF4-FFF2-40B4-BE49-F238E27FC236}">
                <a16:creationId xmlns:a16="http://schemas.microsoft.com/office/drawing/2014/main" id="{6C5140A5-1D86-4A0C-8C55-10F839FF45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1" name="Text Box 7">
            <a:extLst>
              <a:ext uri="{FF2B5EF4-FFF2-40B4-BE49-F238E27FC236}">
                <a16:creationId xmlns:a16="http://schemas.microsoft.com/office/drawing/2014/main" id="{E0C92A85-6026-484D-B7B6-1A97E7C70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0052E3-5122-43EC-99FA-0D03BC7884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3240" y="3615840"/>
              <a:ext cx="5257440" cy="51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0052E3-5122-43EC-99FA-0D03BC788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7400" y="3552480"/>
                <a:ext cx="5288760" cy="641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5EEF89-310B-4305-A3A5-FA11F5B78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9"/>
    </mc:Choice>
    <mc:Fallback>
      <p:transition spd="slow" advTm="11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37CA90C0-E5B4-4749-9E78-F2C6D4A48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Effects of Changes in pH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66A5F573-E9B9-4A09-8264-FCFC6B74C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0150"/>
            <a:ext cx="8534400" cy="3981450"/>
          </a:xfrm>
        </p:spPr>
        <p:txBody>
          <a:bodyPr/>
          <a:lstStyle/>
          <a:p>
            <a:pPr eaLnBrk="1" hangingPunct="1"/>
            <a:r>
              <a:rPr lang="en-US" altLang="en-US"/>
              <a:t>Concentrations of H</a:t>
            </a:r>
            <a:r>
              <a:rPr lang="en-US" altLang="en-US" baseline="30000"/>
              <a:t>+</a:t>
            </a:r>
            <a:r>
              <a:rPr lang="en-US" altLang="en-US"/>
              <a:t> and OH</a:t>
            </a:r>
            <a:r>
              <a:rPr lang="en-US" altLang="en-US" baseline="30000"/>
              <a:t>–</a:t>
            </a:r>
            <a:r>
              <a:rPr lang="en-US" altLang="en-US"/>
              <a:t> are equal in pure water</a:t>
            </a:r>
          </a:p>
          <a:p>
            <a:pPr eaLnBrk="1" hangingPunct="1"/>
            <a:r>
              <a:rPr lang="en-US" altLang="en-US"/>
              <a:t>Adding certain solutes, called acids and bases, modifies the concentrations of H</a:t>
            </a:r>
            <a:r>
              <a:rPr lang="en-US" altLang="en-US" baseline="30000"/>
              <a:t>+</a:t>
            </a:r>
            <a:r>
              <a:rPr lang="en-US" altLang="en-US"/>
              <a:t> and OH</a:t>
            </a:r>
            <a:r>
              <a:rPr lang="en-US" altLang="en-US" baseline="30000"/>
              <a:t>–</a:t>
            </a:r>
            <a:r>
              <a:rPr lang="en-US" altLang="en-US"/>
              <a:t> </a:t>
            </a:r>
          </a:p>
          <a:p>
            <a:pPr eaLnBrk="1" hangingPunct="1"/>
            <a:r>
              <a:rPr lang="en-US" altLang="en-US"/>
              <a:t>Biologists use something called the pH scale to describe whether a solution is acidic or basic (the opposite of acidic)</a:t>
            </a:r>
          </a:p>
        </p:txBody>
      </p:sp>
      <p:sp>
        <p:nvSpPr>
          <p:cNvPr id="57348" name="Line 4">
            <a:extLst>
              <a:ext uri="{FF2B5EF4-FFF2-40B4-BE49-F238E27FC236}">
                <a16:creationId xmlns:a16="http://schemas.microsoft.com/office/drawing/2014/main" id="{14807C43-51A2-45E8-A572-F8FFF0F910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Line 6">
            <a:extLst>
              <a:ext uri="{FF2B5EF4-FFF2-40B4-BE49-F238E27FC236}">
                <a16:creationId xmlns:a16="http://schemas.microsoft.com/office/drawing/2014/main" id="{75818DA6-B618-4F74-8C5F-0D5732C30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0" name="Text Box 7">
            <a:extLst>
              <a:ext uri="{FF2B5EF4-FFF2-40B4-BE49-F238E27FC236}">
                <a16:creationId xmlns:a16="http://schemas.microsoft.com/office/drawing/2014/main" id="{96BD2C32-8482-4431-ACD3-54633476E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E4CBBC-2457-49D0-B2EA-3145EDE2F2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79480" y="1094040"/>
              <a:ext cx="4414320" cy="3563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E4CBBC-2457-49D0-B2EA-3145EDE2F2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3640" y="1030680"/>
                <a:ext cx="4445640" cy="3690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15B854-4A8A-4C70-8796-099023AC4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12"/>
    </mc:Choice>
    <mc:Fallback>
      <p:transition spd="slow" advTm="22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CD70A78-B0F2-4E99-BDBB-4034629E7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Acids and Bases</a:t>
            </a:r>
            <a:endParaRPr lang="en-US" altLang="en-US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36B5FFA-5B20-462D-8311-00507D17B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2311400"/>
          </a:xfrm>
        </p:spPr>
        <p:txBody>
          <a:bodyPr/>
          <a:lstStyle/>
          <a:p>
            <a:pPr eaLnBrk="1" hangingPunct="1"/>
            <a:r>
              <a:rPr lang="en-US" altLang="en-US"/>
              <a:t>An </a:t>
            </a:r>
            <a:r>
              <a:rPr lang="en-US" altLang="en-US" b="1"/>
              <a:t>acid </a:t>
            </a:r>
            <a:r>
              <a:rPr lang="en-US" altLang="en-US"/>
              <a:t>is any substance that increases the H</a:t>
            </a:r>
            <a:r>
              <a:rPr lang="en-US" altLang="en-US" baseline="30000"/>
              <a:t>+</a:t>
            </a:r>
            <a:r>
              <a:rPr lang="en-US" altLang="en-US"/>
              <a:t> concentration of a solution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base </a:t>
            </a:r>
            <a:r>
              <a:rPr lang="en-US" altLang="en-US"/>
              <a:t>is any substance that reduces the H</a:t>
            </a:r>
            <a:r>
              <a:rPr lang="en-US" altLang="en-US" baseline="30000"/>
              <a:t>+</a:t>
            </a:r>
            <a:r>
              <a:rPr lang="en-US" altLang="en-US"/>
              <a:t> concentration of a solution</a:t>
            </a:r>
          </a:p>
        </p:txBody>
      </p:sp>
      <p:sp>
        <p:nvSpPr>
          <p:cNvPr id="59396" name="Line 4">
            <a:extLst>
              <a:ext uri="{FF2B5EF4-FFF2-40B4-BE49-F238E27FC236}">
                <a16:creationId xmlns:a16="http://schemas.microsoft.com/office/drawing/2014/main" id="{677AD963-2B0B-4639-84B6-48DDE5A97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7" name="Line 6">
            <a:extLst>
              <a:ext uri="{FF2B5EF4-FFF2-40B4-BE49-F238E27FC236}">
                <a16:creationId xmlns:a16="http://schemas.microsoft.com/office/drawing/2014/main" id="{CEC25AF8-52DF-474A-BE73-176FDBE243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8" name="Text Box 7">
            <a:extLst>
              <a:ext uri="{FF2B5EF4-FFF2-40B4-BE49-F238E27FC236}">
                <a16:creationId xmlns:a16="http://schemas.microsoft.com/office/drawing/2014/main" id="{9E7B3AF8-13AF-4E02-9289-F97BCA316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02030A-2562-48C3-A0E2-7744E7FD6F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06080" y="3053520"/>
              <a:ext cx="1590480" cy="4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02030A-2562-48C3-A0E2-7744E7FD6F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0240" y="2990160"/>
                <a:ext cx="1621800" cy="171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F68103-D74C-4D67-A795-789CFAE7B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8"/>
    </mc:Choice>
    <mc:Fallback>
      <p:transition spd="slow" advTm="9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AD9F3FEF-8A0E-4CE2-A276-438ECEBB3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The pH Scale</a:t>
            </a:r>
            <a:endParaRPr lang="en-US" altLang="en-US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F337BDF-EA9A-4876-A34A-8ECD15080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5143500"/>
          </a:xfrm>
        </p:spPr>
        <p:txBody>
          <a:bodyPr/>
          <a:lstStyle/>
          <a:p>
            <a:pPr eaLnBrk="1" hangingPunct="1"/>
            <a:r>
              <a:rPr lang="en-US" altLang="en-US"/>
              <a:t>In any aqueous solution at 25°C the product of H</a:t>
            </a:r>
            <a:r>
              <a:rPr lang="en-US" altLang="en-US" baseline="30000"/>
              <a:t>+ </a:t>
            </a:r>
            <a:r>
              <a:rPr lang="en-US" altLang="en-US"/>
              <a:t>and OH</a:t>
            </a:r>
            <a:r>
              <a:rPr lang="en-US" altLang="en-US" baseline="30000"/>
              <a:t>–</a:t>
            </a:r>
            <a:r>
              <a:rPr lang="en-US" altLang="en-US"/>
              <a:t> is constant and can be written as                                                            		[H</a:t>
            </a:r>
            <a:r>
              <a:rPr lang="en-US" altLang="en-US" baseline="30000"/>
              <a:t>+</a:t>
            </a:r>
            <a:r>
              <a:rPr lang="en-US" altLang="en-US"/>
              <a:t>][OH</a:t>
            </a:r>
            <a:r>
              <a:rPr lang="en-US" altLang="en-US" baseline="30000"/>
              <a:t>–</a:t>
            </a:r>
            <a:r>
              <a:rPr lang="en-US" altLang="en-US"/>
              <a:t>] = 10</a:t>
            </a:r>
            <a:r>
              <a:rPr lang="en-US" altLang="en-US" baseline="30000"/>
              <a:t>–14</a:t>
            </a:r>
          </a:p>
          <a:p>
            <a:pPr eaLnBrk="1" hangingPunct="1"/>
            <a:r>
              <a:rPr lang="en-US" altLang="en-US"/>
              <a:t>The </a:t>
            </a:r>
            <a:r>
              <a:rPr lang="en-US" altLang="en-US" b="1"/>
              <a:t>pH</a:t>
            </a:r>
            <a:r>
              <a:rPr lang="en-US" altLang="en-US"/>
              <a:t> of a solution is defined by the negative logarithm of H</a:t>
            </a:r>
            <a:r>
              <a:rPr lang="en-US" altLang="en-US" baseline="30000"/>
              <a:t>+ </a:t>
            </a:r>
            <a:r>
              <a:rPr lang="en-US" altLang="en-US"/>
              <a:t>concentration, written as             			pH = –log [H</a:t>
            </a:r>
            <a:r>
              <a:rPr lang="en-US" altLang="en-US" baseline="30000"/>
              <a:t>+</a:t>
            </a:r>
            <a:r>
              <a:rPr lang="en-US" altLang="en-US"/>
              <a:t>]</a:t>
            </a:r>
          </a:p>
          <a:p>
            <a:pPr eaLnBrk="1" hangingPunct="1"/>
            <a:r>
              <a:rPr lang="en-US" altLang="en-US"/>
              <a:t>For a neutral aqueous solution                                             		[H</a:t>
            </a:r>
            <a:r>
              <a:rPr lang="en-US" altLang="en-US" baseline="30000"/>
              <a:t>+</a:t>
            </a:r>
            <a:r>
              <a:rPr lang="en-US" altLang="en-US"/>
              <a:t>] is 10</a:t>
            </a:r>
            <a:r>
              <a:rPr lang="en-US" altLang="en-US" baseline="30000"/>
              <a:t>–7</a:t>
            </a:r>
            <a:r>
              <a:rPr lang="en-US" altLang="en-US"/>
              <a:t> = –(–7) = 7 </a:t>
            </a:r>
          </a:p>
          <a:p>
            <a:pPr lvl="1" eaLnBrk="1" hangingPunct="1"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444" name="Line 4">
            <a:extLst>
              <a:ext uri="{FF2B5EF4-FFF2-40B4-BE49-F238E27FC236}">
                <a16:creationId xmlns:a16="http://schemas.microsoft.com/office/drawing/2014/main" id="{DE412FBC-4F9A-4F27-8522-001097DC9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5" name="Line 6">
            <a:extLst>
              <a:ext uri="{FF2B5EF4-FFF2-40B4-BE49-F238E27FC236}">
                <a16:creationId xmlns:a16="http://schemas.microsoft.com/office/drawing/2014/main" id="{DF543E18-0293-4FBA-AA48-0B1C6962A0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Text Box 7">
            <a:extLst>
              <a:ext uri="{FF2B5EF4-FFF2-40B4-BE49-F238E27FC236}">
                <a16:creationId xmlns:a16="http://schemas.microsoft.com/office/drawing/2014/main" id="{B2D72332-009B-4FF7-8097-1FBD89996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EBA76A-FE5E-4601-9FEC-2E4EC6334B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8160" y="2152800"/>
              <a:ext cx="4339440" cy="358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EBA76A-FE5E-4601-9FEC-2E4EC6334B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2320" y="2089440"/>
                <a:ext cx="4370760" cy="3707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2050EC-3709-4F8B-B834-B6E258F8F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73"/>
    </mc:Choice>
    <mc:Fallback>
      <p:transition spd="slow" advTm="25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441F2C33-0DCF-4627-B552-FC761038D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3-1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pic>
        <p:nvPicPr>
          <p:cNvPr id="8195" name="Picture 8" descr="03_01Earth-L">
            <a:extLst>
              <a:ext uri="{FF2B5EF4-FFF2-40B4-BE49-F238E27FC236}">
                <a16:creationId xmlns:a16="http://schemas.microsoft.com/office/drawing/2014/main" id="{253FAE97-8C1C-4344-A891-8CEEEC73C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492125"/>
            <a:ext cx="7664450" cy="587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AEA96F-CDBD-4566-B38A-A5FB456CB7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2"/>
    </mc:Choice>
    <mc:Fallback>
      <p:transition spd="slow" advTm="4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B2C96D2F-DB4E-43EB-A48B-95245A1ED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609850"/>
          </a:xfrm>
        </p:spPr>
        <p:txBody>
          <a:bodyPr/>
          <a:lstStyle/>
          <a:p>
            <a:pPr eaLnBrk="1" hangingPunct="1"/>
            <a:r>
              <a:rPr lang="en-US" altLang="en-US"/>
              <a:t>Acidic solutions have pH values less than 7</a:t>
            </a:r>
          </a:p>
          <a:p>
            <a:pPr eaLnBrk="1" hangingPunct="1"/>
            <a:r>
              <a:rPr lang="en-US" altLang="en-US"/>
              <a:t>Basic solutions have pH values greater than 7</a:t>
            </a:r>
          </a:p>
          <a:p>
            <a:pPr eaLnBrk="1" hangingPunct="1"/>
            <a:r>
              <a:rPr lang="en-US" altLang="en-US"/>
              <a:t>Most biological fluids have pH values in the range of 6 to 8</a:t>
            </a:r>
          </a:p>
        </p:txBody>
      </p:sp>
      <p:sp>
        <p:nvSpPr>
          <p:cNvPr id="63491" name="Line 4">
            <a:extLst>
              <a:ext uri="{FF2B5EF4-FFF2-40B4-BE49-F238E27FC236}">
                <a16:creationId xmlns:a16="http://schemas.microsoft.com/office/drawing/2014/main" id="{0683B058-2EA9-48F3-AF92-509591FB9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2" name="Line 6">
            <a:extLst>
              <a:ext uri="{FF2B5EF4-FFF2-40B4-BE49-F238E27FC236}">
                <a16:creationId xmlns:a16="http://schemas.microsoft.com/office/drawing/2014/main" id="{DB94E9FD-E9ED-4322-B836-D4861B9A7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3" name="Text Box 7">
            <a:extLst>
              <a:ext uri="{FF2B5EF4-FFF2-40B4-BE49-F238E27FC236}">
                <a16:creationId xmlns:a16="http://schemas.microsoft.com/office/drawing/2014/main" id="{BF2156CE-508E-4565-AEAD-B6ED27927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DF603A-54C1-4506-A888-FB67A52199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6640" y="2561400"/>
              <a:ext cx="6544440" cy="141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DF603A-54C1-4506-A888-FB67A5219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800" y="2498040"/>
                <a:ext cx="6575760" cy="1546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1A8DB5-3EDB-4BEF-BA14-E3B7DAB77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90"/>
    </mc:Choice>
    <mc:Fallback>
      <p:transition spd="slow" advTm="13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08" descr="03_09pHScale-U">
            <a:extLst>
              <a:ext uri="{FF2B5EF4-FFF2-40B4-BE49-F238E27FC236}">
                <a16:creationId xmlns:a16="http://schemas.microsoft.com/office/drawing/2014/main" id="{EDDE1CF2-41A4-4220-A748-67D165314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6525"/>
            <a:ext cx="41148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109">
            <a:extLst>
              <a:ext uri="{FF2B5EF4-FFF2-40B4-BE49-F238E27FC236}">
                <a16:creationId xmlns:a16="http://schemas.microsoft.com/office/drawing/2014/main" id="{763B2036-8217-4D68-9C17-B3528830E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3-9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65540" name="Text Box 110">
            <a:extLst>
              <a:ext uri="{FF2B5EF4-FFF2-40B4-BE49-F238E27FC236}">
                <a16:creationId xmlns:a16="http://schemas.microsoft.com/office/drawing/2014/main" id="{5B61780E-7074-4B05-875B-0A6CCD1EE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5" y="3914775"/>
            <a:ext cx="5937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Neutral</a:t>
            </a:r>
          </a:p>
          <a:p>
            <a:pPr algn="ctr">
              <a:lnSpc>
                <a:spcPct val="90000"/>
              </a:lnSpc>
            </a:pPr>
            <a:r>
              <a:rPr kumimoji="0" lang="en-US" altLang="en-US" sz="1100" b="1"/>
              <a:t> solution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41" name="Text Box 111">
            <a:extLst>
              <a:ext uri="{FF2B5EF4-FFF2-40B4-BE49-F238E27FC236}">
                <a16:creationId xmlns:a16="http://schemas.microsoft.com/office/drawing/2014/main" id="{9962572F-4280-44CE-A2E3-7438831FA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2550" y="2127250"/>
            <a:ext cx="5937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Acidic</a:t>
            </a:r>
          </a:p>
          <a:p>
            <a:pPr algn="ctr">
              <a:lnSpc>
                <a:spcPct val="90000"/>
              </a:lnSpc>
            </a:pPr>
            <a:r>
              <a:rPr kumimoji="0" lang="en-US" altLang="en-US" sz="1100" b="1"/>
              <a:t> solution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42" name="Text Box 112">
            <a:extLst>
              <a:ext uri="{FF2B5EF4-FFF2-40B4-BE49-F238E27FC236}">
                <a16:creationId xmlns:a16="http://schemas.microsoft.com/office/drawing/2014/main" id="{4FCF6706-0D6E-4585-BC43-6E720BC21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0" y="5695950"/>
            <a:ext cx="5746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Basic</a:t>
            </a:r>
          </a:p>
          <a:p>
            <a:pPr algn="ctr">
              <a:lnSpc>
                <a:spcPct val="90000"/>
              </a:lnSpc>
            </a:pPr>
            <a:r>
              <a:rPr kumimoji="0" lang="en-US" altLang="en-US" sz="1100" b="1"/>
              <a:t> solution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43" name="Text Box 113">
            <a:extLst>
              <a:ext uri="{FF2B5EF4-FFF2-40B4-BE49-F238E27FC236}">
                <a16:creationId xmlns:a16="http://schemas.microsoft.com/office/drawing/2014/main" id="{970BB325-E3DF-4999-98B6-9204D4C24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5203825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44" name="Text Box 114">
            <a:extLst>
              <a:ext uri="{FF2B5EF4-FFF2-40B4-BE49-F238E27FC236}">
                <a16:creationId xmlns:a16="http://schemas.microsoft.com/office/drawing/2014/main" id="{508CF69B-6978-4C93-AEB6-02DFFB80D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2875" y="4984750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45" name="Text Box 115">
            <a:extLst>
              <a:ext uri="{FF2B5EF4-FFF2-40B4-BE49-F238E27FC236}">
                <a16:creationId xmlns:a16="http://schemas.microsoft.com/office/drawing/2014/main" id="{AB417EDB-8C58-49CC-895A-35ED273E5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525" y="5057775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46" name="Text Box 116">
            <a:extLst>
              <a:ext uri="{FF2B5EF4-FFF2-40B4-BE49-F238E27FC236}">
                <a16:creationId xmlns:a16="http://schemas.microsoft.com/office/drawing/2014/main" id="{361BC437-AF1A-4002-8747-2B5241AA7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5229225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47" name="Text Box 117">
            <a:extLst>
              <a:ext uri="{FF2B5EF4-FFF2-40B4-BE49-F238E27FC236}">
                <a16:creationId xmlns:a16="http://schemas.microsoft.com/office/drawing/2014/main" id="{FBBBC853-38AA-4DBA-994D-5F90F51CC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300" y="5461000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48" name="Text Box 118">
            <a:extLst>
              <a:ext uri="{FF2B5EF4-FFF2-40B4-BE49-F238E27FC236}">
                <a16:creationId xmlns:a16="http://schemas.microsoft.com/office/drawing/2014/main" id="{8673AD36-7F42-4E84-8BD5-0B644A453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550" y="5365750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49" name="Text Box 119">
            <a:extLst>
              <a:ext uri="{FF2B5EF4-FFF2-40B4-BE49-F238E27FC236}">
                <a16:creationId xmlns:a16="http://schemas.microsoft.com/office/drawing/2014/main" id="{F5A3CA52-8392-4F82-B0C1-AFB82398A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391150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0" name="Text Box 120">
            <a:extLst>
              <a:ext uri="{FF2B5EF4-FFF2-40B4-BE49-F238E27FC236}">
                <a16:creationId xmlns:a16="http://schemas.microsoft.com/office/drawing/2014/main" id="{22B31688-3177-4248-8918-66AAE1147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75" y="5226050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1" name="Text Box 121">
            <a:extLst>
              <a:ext uri="{FF2B5EF4-FFF2-40B4-BE49-F238E27FC236}">
                <a16:creationId xmlns:a16="http://schemas.microsoft.com/office/drawing/2014/main" id="{A0B089CE-56FB-49CB-8B80-F60337795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300" y="5508625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2" name="Text Box 122">
            <a:extLst>
              <a:ext uri="{FF2B5EF4-FFF2-40B4-BE49-F238E27FC236}">
                <a16:creationId xmlns:a16="http://schemas.microsoft.com/office/drawing/2014/main" id="{84C686C5-4D69-45A9-93A9-696DD4FFC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724275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3" name="Text Box 123">
            <a:extLst>
              <a:ext uri="{FF2B5EF4-FFF2-40B4-BE49-F238E27FC236}">
                <a16:creationId xmlns:a16="http://schemas.microsoft.com/office/drawing/2014/main" id="{F534C09E-504D-4DF6-8FC5-72E442D5F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900" y="3187700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4" name="Text Box 124">
            <a:extLst>
              <a:ext uri="{FF2B5EF4-FFF2-40B4-BE49-F238E27FC236}">
                <a16:creationId xmlns:a16="http://schemas.microsoft.com/office/drawing/2014/main" id="{E5B86290-2CDF-4A74-A42B-DEF126CD2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5" y="3416300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5" name="Text Box 125">
            <a:extLst>
              <a:ext uri="{FF2B5EF4-FFF2-40B4-BE49-F238E27FC236}">
                <a16:creationId xmlns:a16="http://schemas.microsoft.com/office/drawing/2014/main" id="{DBB7A17A-2A20-496F-B750-FDCB757BB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0675" y="3422650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6" name="Text Box 126">
            <a:extLst>
              <a:ext uri="{FF2B5EF4-FFF2-40B4-BE49-F238E27FC236}">
                <a16:creationId xmlns:a16="http://schemas.microsoft.com/office/drawing/2014/main" id="{6C2E50F3-7F8A-46FE-9400-103A23137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3673475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7" name="Text Box 127">
            <a:extLst>
              <a:ext uri="{FF2B5EF4-FFF2-40B4-BE49-F238E27FC236}">
                <a16:creationId xmlns:a16="http://schemas.microsoft.com/office/drawing/2014/main" id="{88068D3F-DE42-46F8-8527-566F5ECB9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675" y="3629025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8" name="Text Box 128">
            <a:extLst>
              <a:ext uri="{FF2B5EF4-FFF2-40B4-BE49-F238E27FC236}">
                <a16:creationId xmlns:a16="http://schemas.microsoft.com/office/drawing/2014/main" id="{1C7ED635-D766-4607-8C2A-64FC3AD4C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3257550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59" name="Text Box 129">
            <a:extLst>
              <a:ext uri="{FF2B5EF4-FFF2-40B4-BE49-F238E27FC236}">
                <a16:creationId xmlns:a16="http://schemas.microsoft.com/office/drawing/2014/main" id="{9E23E90A-C6F7-4CCC-A218-D9653974C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3400425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0" name="Text Box 130">
            <a:extLst>
              <a:ext uri="{FF2B5EF4-FFF2-40B4-BE49-F238E27FC236}">
                <a16:creationId xmlns:a16="http://schemas.microsoft.com/office/drawing/2014/main" id="{DDE31C50-2408-49FD-A8E9-2C55CA87A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650" y="3540125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1" name="Text Box 131">
            <a:extLst>
              <a:ext uri="{FF2B5EF4-FFF2-40B4-BE49-F238E27FC236}">
                <a16:creationId xmlns:a16="http://schemas.microsoft.com/office/drawing/2014/main" id="{6D1928BF-765C-46F1-8B5A-86B1A3479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300" y="3552825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2" name="Text Box 132">
            <a:extLst>
              <a:ext uri="{FF2B5EF4-FFF2-40B4-BE49-F238E27FC236}">
                <a16:creationId xmlns:a16="http://schemas.microsoft.com/office/drawing/2014/main" id="{F84AEF93-66B6-4164-8CE1-64D103C1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0" y="1930400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3" name="Text Box 133">
            <a:extLst>
              <a:ext uri="{FF2B5EF4-FFF2-40B4-BE49-F238E27FC236}">
                <a16:creationId xmlns:a16="http://schemas.microsoft.com/office/drawing/2014/main" id="{BFE00036-8BCC-4491-8717-73E425969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5" y="1774825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4" name="Text Box 134">
            <a:extLst>
              <a:ext uri="{FF2B5EF4-FFF2-40B4-BE49-F238E27FC236}">
                <a16:creationId xmlns:a16="http://schemas.microsoft.com/office/drawing/2014/main" id="{9B74AA21-55F0-437C-9266-59843D8DE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1917700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5" name="Text Box 135">
            <a:extLst>
              <a:ext uri="{FF2B5EF4-FFF2-40B4-BE49-F238E27FC236}">
                <a16:creationId xmlns:a16="http://schemas.microsoft.com/office/drawing/2014/main" id="{DD755BE8-5E52-4FF9-A199-EF5913BD6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1778000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6" name="Text Box 136">
            <a:extLst>
              <a:ext uri="{FF2B5EF4-FFF2-40B4-BE49-F238E27FC236}">
                <a16:creationId xmlns:a16="http://schemas.microsoft.com/office/drawing/2014/main" id="{04F95796-7A54-43CF-A62E-E73E97026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1577975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7" name="Text Box 137">
            <a:extLst>
              <a:ext uri="{FF2B5EF4-FFF2-40B4-BE49-F238E27FC236}">
                <a16:creationId xmlns:a16="http://schemas.microsoft.com/office/drawing/2014/main" id="{54F34C8C-468C-429F-8CC6-178A34F29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1384300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8" name="Text Box 138">
            <a:extLst>
              <a:ext uri="{FF2B5EF4-FFF2-40B4-BE49-F238E27FC236}">
                <a16:creationId xmlns:a16="http://schemas.microsoft.com/office/drawing/2014/main" id="{7BC62B08-1C59-475A-BE38-F7DB5D843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1460500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69" name="Text Box 139">
            <a:extLst>
              <a:ext uri="{FF2B5EF4-FFF2-40B4-BE49-F238E27FC236}">
                <a16:creationId xmlns:a16="http://schemas.microsoft.com/office/drawing/2014/main" id="{7AE66630-6BBC-4995-8991-6B2C91D6B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325" y="1647825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70" name="Text Box 140">
            <a:extLst>
              <a:ext uri="{FF2B5EF4-FFF2-40B4-BE49-F238E27FC236}">
                <a16:creationId xmlns:a16="http://schemas.microsoft.com/office/drawing/2014/main" id="{91E833FC-807A-44B7-BC8E-A1BB6B0E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825" y="1762125"/>
            <a:ext cx="139700" cy="95250"/>
          </a:xfrm>
          <a:prstGeom prst="rect">
            <a:avLst/>
          </a:prstGeom>
          <a:solidFill>
            <a:srgbClr val="C7E9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>
                <a:solidFill>
                  <a:srgbClr val="FF0000"/>
                </a:solidFill>
              </a:rPr>
              <a:t>H</a:t>
            </a:r>
            <a:r>
              <a:rPr kumimoji="0" lang="en-US" altLang="en-US" sz="9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71" name="Text Box 141">
            <a:extLst>
              <a:ext uri="{FF2B5EF4-FFF2-40B4-BE49-F238E27FC236}">
                <a16:creationId xmlns:a16="http://schemas.microsoft.com/office/drawing/2014/main" id="{B4CE6897-DF49-4E3E-A09E-BFD3DC408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5" y="1619250"/>
            <a:ext cx="228600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800" b="1"/>
              <a:t>OH</a:t>
            </a:r>
            <a:r>
              <a:rPr kumimoji="0" lang="en-US" altLang="en-US" sz="900" b="1" baseline="30000">
                <a:sym typeface="Symbol" panose="05050102010706020507" pitchFamily="18" charset="2"/>
              </a:rPr>
              <a:t>–</a:t>
            </a:r>
            <a:endParaRPr kumimoji="0" lang="en-US" altLang="en-US" sz="800" b="1">
              <a:latin typeface="Times" panose="02020603050405020304" pitchFamily="18" charset="0"/>
            </a:endParaRPr>
          </a:p>
        </p:txBody>
      </p:sp>
      <p:sp>
        <p:nvSpPr>
          <p:cNvPr id="65572" name="Text Box 142">
            <a:extLst>
              <a:ext uri="{FF2B5EF4-FFF2-40B4-BE49-F238E27FC236}">
                <a16:creationId xmlns:a16="http://schemas.microsoft.com/office/drawing/2014/main" id="{1F104366-E43C-4BE7-B086-252868820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5" y="3282950"/>
            <a:ext cx="7937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Neutral</a:t>
            </a:r>
          </a:p>
          <a:p>
            <a:pPr algn="ctr">
              <a:lnSpc>
                <a:spcPct val="90000"/>
              </a:lnSpc>
            </a:pPr>
            <a:r>
              <a:rPr kumimoji="0" lang="en-US" altLang="en-US" sz="1100" b="1"/>
              <a:t> [H</a:t>
            </a:r>
            <a:r>
              <a:rPr kumimoji="0" lang="en-US" altLang="en-US" sz="1100" b="1" baseline="30000"/>
              <a:t>+</a:t>
            </a:r>
            <a:r>
              <a:rPr kumimoji="0" lang="en-US" altLang="en-US" sz="1100" b="1"/>
              <a:t>] </a:t>
            </a:r>
            <a:r>
              <a:rPr kumimoji="0" lang="en-US" altLang="en-US" sz="1200" b="1"/>
              <a:t>=</a:t>
            </a:r>
            <a:r>
              <a:rPr kumimoji="0" lang="en-US" altLang="en-US" sz="1100" b="1"/>
              <a:t> [OH</a:t>
            </a:r>
            <a:r>
              <a:rPr kumimoji="0" lang="en-US" altLang="en-US" sz="1300" b="1" baseline="30000"/>
              <a:t>–</a:t>
            </a:r>
            <a:r>
              <a:rPr kumimoji="0" lang="en-US" altLang="en-US" sz="1100" b="1"/>
              <a:t>]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73" name="Text Box 143">
            <a:extLst>
              <a:ext uri="{FF2B5EF4-FFF2-40B4-BE49-F238E27FC236}">
                <a16:creationId xmlns:a16="http://schemas.microsoft.com/office/drawing/2014/main" id="{58828566-1BDE-4D81-9B50-62A8FF34888E}"/>
              </a:ext>
            </a:extLst>
          </p:cNvPr>
          <p:cNvSpPr txBox="1">
            <a:spLocks noChangeArrowheads="1"/>
          </p:cNvSpPr>
          <p:nvPr/>
        </p:nvSpPr>
        <p:spPr bwMode="auto">
          <a:xfrm rot="-5446933">
            <a:off x="3575844" y="1777206"/>
            <a:ext cx="13096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Increasingly Acidic</a:t>
            </a:r>
          </a:p>
          <a:p>
            <a:pPr algn="ctr">
              <a:lnSpc>
                <a:spcPct val="90000"/>
              </a:lnSpc>
            </a:pPr>
            <a:r>
              <a:rPr kumimoji="0" lang="en-US" altLang="en-US" sz="1100" b="1"/>
              <a:t> [H</a:t>
            </a:r>
            <a:r>
              <a:rPr kumimoji="0" lang="en-US" altLang="en-US" sz="1100" b="1" baseline="30000"/>
              <a:t>+</a:t>
            </a:r>
            <a:r>
              <a:rPr kumimoji="0" lang="en-US" altLang="en-US" sz="1100" b="1"/>
              <a:t>] </a:t>
            </a:r>
            <a:r>
              <a:rPr kumimoji="0" lang="en-US" altLang="en-US" sz="1200" b="1"/>
              <a:t>&gt;</a:t>
            </a:r>
            <a:r>
              <a:rPr kumimoji="0" lang="en-US" altLang="en-US" sz="1100" b="1"/>
              <a:t> [OH</a:t>
            </a:r>
            <a:r>
              <a:rPr kumimoji="0" lang="en-US" altLang="en-US" sz="1300" b="1" baseline="30000"/>
              <a:t>–</a:t>
            </a:r>
            <a:r>
              <a:rPr kumimoji="0" lang="en-US" altLang="en-US" sz="1100" b="1"/>
              <a:t>] 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74" name="Text Box 144">
            <a:extLst>
              <a:ext uri="{FF2B5EF4-FFF2-40B4-BE49-F238E27FC236}">
                <a16:creationId xmlns:a16="http://schemas.microsoft.com/office/drawing/2014/main" id="{C85EC827-A4FA-401F-A429-EE7B15EB4E2F}"/>
              </a:ext>
            </a:extLst>
          </p:cNvPr>
          <p:cNvSpPr txBox="1">
            <a:spLocks noChangeArrowheads="1"/>
          </p:cNvSpPr>
          <p:nvPr/>
        </p:nvSpPr>
        <p:spPr bwMode="auto">
          <a:xfrm rot="-5446933">
            <a:off x="3582194" y="4806156"/>
            <a:ext cx="13096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Increasingly Basic</a:t>
            </a:r>
          </a:p>
          <a:p>
            <a:pPr algn="ctr">
              <a:lnSpc>
                <a:spcPct val="90000"/>
              </a:lnSpc>
            </a:pPr>
            <a:r>
              <a:rPr kumimoji="0" lang="en-US" altLang="en-US" sz="1100" b="1"/>
              <a:t> [H</a:t>
            </a:r>
            <a:r>
              <a:rPr kumimoji="0" lang="en-US" altLang="en-US" sz="1100" b="1" baseline="30000"/>
              <a:t>+</a:t>
            </a:r>
            <a:r>
              <a:rPr kumimoji="0" lang="en-US" altLang="en-US" sz="1100" b="1"/>
              <a:t>] </a:t>
            </a:r>
            <a:r>
              <a:rPr kumimoji="0" lang="en-US" altLang="en-US" sz="1200" b="1"/>
              <a:t>&lt;</a:t>
            </a:r>
            <a:r>
              <a:rPr kumimoji="0" lang="en-US" altLang="en-US" sz="1100" b="1"/>
              <a:t> [OH</a:t>
            </a:r>
            <a:r>
              <a:rPr kumimoji="0" lang="en-US" altLang="en-US" sz="1300" b="1" baseline="30000"/>
              <a:t>–</a:t>
            </a:r>
            <a:r>
              <a:rPr kumimoji="0" lang="en-US" altLang="en-US" sz="1100" b="1"/>
              <a:t>] 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75" name="Text Box 145">
            <a:extLst>
              <a:ext uri="{FF2B5EF4-FFF2-40B4-BE49-F238E27FC236}">
                <a16:creationId xmlns:a16="http://schemas.microsoft.com/office/drawing/2014/main" id="{DAC7C020-5464-4B42-9573-EF1F763F4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775" y="168275"/>
            <a:ext cx="596900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pH Scale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76" name="Text Box 146">
            <a:extLst>
              <a:ext uri="{FF2B5EF4-FFF2-40B4-BE49-F238E27FC236}">
                <a16:creationId xmlns:a16="http://schemas.microsoft.com/office/drawing/2014/main" id="{40B86ED7-5F2D-43AC-B813-8180300D0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650" y="342900"/>
            <a:ext cx="7302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0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77" name="Text Box 147">
            <a:extLst>
              <a:ext uri="{FF2B5EF4-FFF2-40B4-BE49-F238E27FC236}">
                <a16:creationId xmlns:a16="http://schemas.microsoft.com/office/drawing/2014/main" id="{F03354F5-7772-4D8E-AE45-750D553C4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763588"/>
            <a:ext cx="73025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1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78" name="Text Box 148">
            <a:extLst>
              <a:ext uri="{FF2B5EF4-FFF2-40B4-BE49-F238E27FC236}">
                <a16:creationId xmlns:a16="http://schemas.microsoft.com/office/drawing/2014/main" id="{C48BAACF-C65A-455D-A5ED-994DC323F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1193800"/>
            <a:ext cx="7302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2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79" name="Text Box 149">
            <a:extLst>
              <a:ext uri="{FF2B5EF4-FFF2-40B4-BE49-F238E27FC236}">
                <a16:creationId xmlns:a16="http://schemas.microsoft.com/office/drawing/2014/main" id="{87D3EA3B-B30D-4D50-AD36-F24B61B2B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650" y="1641475"/>
            <a:ext cx="7302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3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0" name="Text Box 150">
            <a:extLst>
              <a:ext uri="{FF2B5EF4-FFF2-40B4-BE49-F238E27FC236}">
                <a16:creationId xmlns:a16="http://schemas.microsoft.com/office/drawing/2014/main" id="{B650722F-3B48-4E82-B237-86AC25D6A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650" y="2073275"/>
            <a:ext cx="7302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4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1" name="Text Box 151">
            <a:extLst>
              <a:ext uri="{FF2B5EF4-FFF2-40B4-BE49-F238E27FC236}">
                <a16:creationId xmlns:a16="http://schemas.microsoft.com/office/drawing/2014/main" id="{20FBA6C5-7F0D-428F-B591-29D1D4AD5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2508250"/>
            <a:ext cx="7302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5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2" name="Text Box 152">
            <a:extLst>
              <a:ext uri="{FF2B5EF4-FFF2-40B4-BE49-F238E27FC236}">
                <a16:creationId xmlns:a16="http://schemas.microsoft.com/office/drawing/2014/main" id="{FED8B854-6BEB-4A94-8E35-6CC97025F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2940050"/>
            <a:ext cx="7302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6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3" name="Text Box 153">
            <a:extLst>
              <a:ext uri="{FF2B5EF4-FFF2-40B4-BE49-F238E27FC236}">
                <a16:creationId xmlns:a16="http://schemas.microsoft.com/office/drawing/2014/main" id="{46C77B43-57CE-462C-9164-722A37F2D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3371850"/>
            <a:ext cx="7302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7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4" name="Text Box 154">
            <a:extLst>
              <a:ext uri="{FF2B5EF4-FFF2-40B4-BE49-F238E27FC236}">
                <a16:creationId xmlns:a16="http://schemas.microsoft.com/office/drawing/2014/main" id="{D6BF1BB4-9FEF-498E-A407-4E17EA53C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650" y="3813175"/>
            <a:ext cx="7302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8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5" name="Text Box 155">
            <a:extLst>
              <a:ext uri="{FF2B5EF4-FFF2-40B4-BE49-F238E27FC236}">
                <a16:creationId xmlns:a16="http://schemas.microsoft.com/office/drawing/2014/main" id="{B2442369-2954-428D-967E-CA8E1B607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5100" y="860425"/>
            <a:ext cx="7366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Battery acid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6" name="Text Box 156">
            <a:extLst>
              <a:ext uri="{FF2B5EF4-FFF2-40B4-BE49-F238E27FC236}">
                <a16:creationId xmlns:a16="http://schemas.microsoft.com/office/drawing/2014/main" id="{5E7CBF19-F29D-42A5-98F6-71FB047A1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1111250"/>
            <a:ext cx="892175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Gastric juice,</a:t>
            </a:r>
          </a:p>
          <a:p>
            <a:pPr>
              <a:lnSpc>
                <a:spcPct val="90000"/>
              </a:lnSpc>
            </a:pPr>
            <a:r>
              <a:rPr kumimoji="0" lang="en-US" altLang="en-US" sz="1100" b="1"/>
              <a:t>lemon juice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7" name="Text Box 157">
            <a:extLst>
              <a:ext uri="{FF2B5EF4-FFF2-40B4-BE49-F238E27FC236}">
                <a16:creationId xmlns:a16="http://schemas.microsoft.com/office/drawing/2014/main" id="{D1C10F6B-F61D-4712-9F92-A54D8603A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525" y="1603375"/>
            <a:ext cx="892175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Vinegar, beer,</a:t>
            </a:r>
          </a:p>
          <a:p>
            <a:pPr>
              <a:lnSpc>
                <a:spcPct val="90000"/>
              </a:lnSpc>
            </a:pPr>
            <a:r>
              <a:rPr kumimoji="0" lang="en-US" altLang="en-US" sz="1100" b="1"/>
              <a:t>wine, cola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8" name="Text Box 158">
            <a:extLst>
              <a:ext uri="{FF2B5EF4-FFF2-40B4-BE49-F238E27FC236}">
                <a16:creationId xmlns:a16="http://schemas.microsoft.com/office/drawing/2014/main" id="{5B91DBF5-C485-4BF0-AA26-59076217F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525" y="2108200"/>
            <a:ext cx="892175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Tomato juice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89" name="Text Box 159">
            <a:extLst>
              <a:ext uri="{FF2B5EF4-FFF2-40B4-BE49-F238E27FC236}">
                <a16:creationId xmlns:a16="http://schemas.microsoft.com/office/drawing/2014/main" id="{585EF059-F20D-443F-AD33-53C009987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2409825"/>
            <a:ext cx="892175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Black coffee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0" name="Text Box 160">
            <a:extLst>
              <a:ext uri="{FF2B5EF4-FFF2-40B4-BE49-F238E27FC236}">
                <a16:creationId xmlns:a16="http://schemas.microsoft.com/office/drawing/2014/main" id="{3C4DB247-7067-4AFE-A6CA-538F5C059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2733675"/>
            <a:ext cx="695325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Rainwater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1" name="Text Box 161">
            <a:extLst>
              <a:ext uri="{FF2B5EF4-FFF2-40B4-BE49-F238E27FC236}">
                <a16:creationId xmlns:a16="http://schemas.microsoft.com/office/drawing/2014/main" id="{A137C89A-38D5-4187-A7E7-9833A653A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2940050"/>
            <a:ext cx="358775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Urine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2" name="Text Box 162">
            <a:extLst>
              <a:ext uri="{FF2B5EF4-FFF2-40B4-BE49-F238E27FC236}">
                <a16:creationId xmlns:a16="http://schemas.microsoft.com/office/drawing/2014/main" id="{43311488-A8D7-4B29-811F-5F3105F7E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525" y="3187700"/>
            <a:ext cx="4445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Saliva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3" name="Text Box 163">
            <a:extLst>
              <a:ext uri="{FF2B5EF4-FFF2-40B4-BE49-F238E27FC236}">
                <a16:creationId xmlns:a16="http://schemas.microsoft.com/office/drawing/2014/main" id="{8AE5FDF8-FB7B-4960-9097-68A6E429E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375025"/>
            <a:ext cx="720725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Pure water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4" name="Text Box 164">
            <a:extLst>
              <a:ext uri="{FF2B5EF4-FFF2-40B4-BE49-F238E27FC236}">
                <a16:creationId xmlns:a16="http://schemas.microsoft.com/office/drawing/2014/main" id="{B797B038-2395-4347-82B9-54E307B4A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525" y="3578225"/>
            <a:ext cx="1311275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Human blood, tears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5" name="Text Box 165">
            <a:extLst>
              <a:ext uri="{FF2B5EF4-FFF2-40B4-BE49-F238E27FC236}">
                <a16:creationId xmlns:a16="http://schemas.microsoft.com/office/drawing/2014/main" id="{6EFA0472-8F55-4AEC-83C6-9EE2D691A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819525"/>
            <a:ext cx="61595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Seawater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6" name="Text Box 166">
            <a:extLst>
              <a:ext uri="{FF2B5EF4-FFF2-40B4-BE49-F238E27FC236}">
                <a16:creationId xmlns:a16="http://schemas.microsoft.com/office/drawing/2014/main" id="{06AB867B-3D6D-41DC-B4D2-0B268C81B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4251325"/>
            <a:ext cx="7302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9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7" name="Text Box 167">
            <a:extLst>
              <a:ext uri="{FF2B5EF4-FFF2-40B4-BE49-F238E27FC236}">
                <a16:creationId xmlns:a16="http://schemas.microsoft.com/office/drawing/2014/main" id="{C80E5729-A227-4583-A5A6-093AA4612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4670425"/>
            <a:ext cx="1206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10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8" name="Text Box 168">
            <a:extLst>
              <a:ext uri="{FF2B5EF4-FFF2-40B4-BE49-F238E27FC236}">
                <a16:creationId xmlns:a16="http://schemas.microsoft.com/office/drawing/2014/main" id="{A3CAA59B-713A-40C8-AF72-9836F6B57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870450"/>
            <a:ext cx="1136650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Milk of magnesia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599" name="Text Box 169">
            <a:extLst>
              <a:ext uri="{FF2B5EF4-FFF2-40B4-BE49-F238E27FC236}">
                <a16:creationId xmlns:a16="http://schemas.microsoft.com/office/drawing/2014/main" id="{401D84A6-9FE7-4703-A44D-AE606773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5321300"/>
            <a:ext cx="1377950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Household ammonia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600" name="Text Box 170">
            <a:extLst>
              <a:ext uri="{FF2B5EF4-FFF2-40B4-BE49-F238E27FC236}">
                <a16:creationId xmlns:a16="http://schemas.microsoft.com/office/drawing/2014/main" id="{62C87741-0683-4010-BFDE-A4D27AA1B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5835650"/>
            <a:ext cx="7366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Household</a:t>
            </a:r>
          </a:p>
          <a:p>
            <a:pPr>
              <a:lnSpc>
                <a:spcPct val="90000"/>
              </a:lnSpc>
            </a:pPr>
            <a:r>
              <a:rPr kumimoji="0" lang="en-US" altLang="en-US" sz="1100" b="1"/>
              <a:t>bleach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601" name="Text Box 171">
            <a:extLst>
              <a:ext uri="{FF2B5EF4-FFF2-40B4-BE49-F238E27FC236}">
                <a16:creationId xmlns:a16="http://schemas.microsoft.com/office/drawing/2014/main" id="{DEE44813-E69B-49E3-94A6-70D764830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6251575"/>
            <a:ext cx="89535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100" b="1"/>
              <a:t>Oven cleaner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602" name="Text Box 172">
            <a:extLst>
              <a:ext uri="{FF2B5EF4-FFF2-40B4-BE49-F238E27FC236}">
                <a16:creationId xmlns:a16="http://schemas.microsoft.com/office/drawing/2014/main" id="{10917C54-AF1F-497D-8F34-EE99FB05C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5111750"/>
            <a:ext cx="1206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11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603" name="Text Box 173">
            <a:extLst>
              <a:ext uri="{FF2B5EF4-FFF2-40B4-BE49-F238E27FC236}">
                <a16:creationId xmlns:a16="http://schemas.microsoft.com/office/drawing/2014/main" id="{2A2AEEC4-5DDC-49FA-AF49-31550948A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5543550"/>
            <a:ext cx="1206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12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604" name="Text Box 174">
            <a:extLst>
              <a:ext uri="{FF2B5EF4-FFF2-40B4-BE49-F238E27FC236}">
                <a16:creationId xmlns:a16="http://schemas.microsoft.com/office/drawing/2014/main" id="{B85DFD6B-E989-4F32-8717-7C4DACDE8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5978525"/>
            <a:ext cx="1206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13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65605" name="Text Box 175">
            <a:extLst>
              <a:ext uri="{FF2B5EF4-FFF2-40B4-BE49-F238E27FC236}">
                <a16:creationId xmlns:a16="http://schemas.microsoft.com/office/drawing/2014/main" id="{AA4EEA97-BB3B-4BDC-AB47-FB51D878F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0150" y="6419850"/>
            <a:ext cx="1206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100" b="1"/>
              <a:t>14</a:t>
            </a:r>
            <a:endParaRPr kumimoji="0" lang="en-US" altLang="en-US" sz="11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770037-3398-4ADB-9843-3459EA4107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86080" y="1036800"/>
              <a:ext cx="1098360" cy="426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770037-3398-4ADB-9843-3459EA410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0240" y="973440"/>
                <a:ext cx="1129680" cy="553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AA28F6-88F8-400B-865D-C07FFE12D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79"/>
    </mc:Choice>
    <mc:Fallback>
      <p:transition spd="slow" advTm="23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46F0A6E-1719-4D12-B142-9F55DB973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Buffers</a:t>
            </a:r>
            <a:endParaRPr lang="en-US" altLang="en-US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32B6B71-CB30-4E6C-993F-BE062D689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6500"/>
            <a:ext cx="8534400" cy="4279900"/>
          </a:xfrm>
        </p:spPr>
        <p:txBody>
          <a:bodyPr/>
          <a:lstStyle/>
          <a:p>
            <a:pPr eaLnBrk="1" hangingPunct="1"/>
            <a:r>
              <a:rPr lang="en-US" altLang="en-US"/>
              <a:t>The internal pH of most living cells must remain close to pH 7</a:t>
            </a:r>
          </a:p>
          <a:p>
            <a:pPr eaLnBrk="1" hangingPunct="1"/>
            <a:r>
              <a:rPr lang="en-US" altLang="en-US" b="1"/>
              <a:t>Buffers </a:t>
            </a:r>
            <a:r>
              <a:rPr lang="en-US" altLang="en-US"/>
              <a:t>are substances that minimize changes in concentrations of H</a:t>
            </a:r>
            <a:r>
              <a:rPr lang="en-US" altLang="en-US" baseline="30000"/>
              <a:t>+</a:t>
            </a:r>
            <a:r>
              <a:rPr lang="en-US" altLang="en-US"/>
              <a:t> and OH</a:t>
            </a:r>
            <a:r>
              <a:rPr lang="en-US" altLang="en-US" baseline="30000"/>
              <a:t>–</a:t>
            </a:r>
            <a:r>
              <a:rPr lang="en-US" altLang="en-US"/>
              <a:t> in a solution</a:t>
            </a:r>
          </a:p>
          <a:p>
            <a:pPr eaLnBrk="1" hangingPunct="1"/>
            <a:r>
              <a:rPr lang="en-US" altLang="en-US"/>
              <a:t>Most buffers consist of an acid-base pair that reversibly combines with H</a:t>
            </a:r>
            <a:r>
              <a:rPr lang="en-US" altLang="en-US" baseline="30000"/>
              <a:t>+</a:t>
            </a:r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8477732A-990D-4F9A-B41B-9699DCF334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9" name="Line 6">
            <a:extLst>
              <a:ext uri="{FF2B5EF4-FFF2-40B4-BE49-F238E27FC236}">
                <a16:creationId xmlns:a16="http://schemas.microsoft.com/office/drawing/2014/main" id="{6FEA808A-B611-44F6-A887-7354C61DE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0" name="Text Box 7">
            <a:extLst>
              <a:ext uri="{FF2B5EF4-FFF2-40B4-BE49-F238E27FC236}">
                <a16:creationId xmlns:a16="http://schemas.microsoft.com/office/drawing/2014/main" id="{A1F7E12C-80F6-422D-B516-63F3E8AED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B59017-0C9D-4E1F-AB10-989CB1774C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2120" y="1805760"/>
              <a:ext cx="6794640" cy="3088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B59017-0C9D-4E1F-AB10-989CB1774C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280" y="1742400"/>
                <a:ext cx="6825960" cy="3215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C640C15-E997-4479-88FF-A23A83860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87"/>
    </mc:Choice>
    <mc:Fallback>
      <p:transition spd="slow" advTm="1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A408A30-49AE-4DA1-A5A9-4A7D89827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Threats to Water Quality on Earth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E449EEF9-07DE-4282-B30C-4AAEA3A05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534400" cy="5651500"/>
          </a:xfrm>
        </p:spPr>
        <p:txBody>
          <a:bodyPr/>
          <a:lstStyle/>
          <a:p>
            <a:pPr eaLnBrk="1" hangingPunct="1"/>
            <a:r>
              <a:rPr lang="en-US" altLang="en-US" b="1"/>
              <a:t>Acid precipitation </a:t>
            </a:r>
            <a:r>
              <a:rPr lang="en-US" altLang="en-US"/>
              <a:t>refers to rain, snow, or fog with a pH lower than 5.6</a:t>
            </a:r>
          </a:p>
          <a:p>
            <a:pPr eaLnBrk="1" hangingPunct="1"/>
            <a:r>
              <a:rPr lang="en-US" altLang="en-US"/>
              <a:t>Acid precipitation is caused mainly by the mixing of different pollutants with water in the air and can fall at some distance from the source of pollutants</a:t>
            </a:r>
          </a:p>
          <a:p>
            <a:pPr eaLnBrk="1" hangingPunct="1"/>
            <a:r>
              <a:rPr lang="en-US" altLang="en-US"/>
              <a:t>Acid precipitation can damage life in lakes and streams</a:t>
            </a:r>
          </a:p>
          <a:p>
            <a:pPr eaLnBrk="1" hangingPunct="1"/>
            <a:r>
              <a:rPr lang="en-US" altLang="en-US"/>
              <a:t>Effects of acid precipitation on soil chemistry are contributing to the decline of some forests</a:t>
            </a: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C477EAD7-6E57-4C15-9109-B8B03257D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7" name="Line 6">
            <a:extLst>
              <a:ext uri="{FF2B5EF4-FFF2-40B4-BE49-F238E27FC236}">
                <a16:creationId xmlns:a16="http://schemas.microsoft.com/office/drawing/2014/main" id="{ECB8BF09-DCB2-4F42-B167-42947B480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8" name="Text Box 7">
            <a:extLst>
              <a:ext uri="{FF2B5EF4-FFF2-40B4-BE49-F238E27FC236}">
                <a16:creationId xmlns:a16="http://schemas.microsoft.com/office/drawing/2014/main" id="{039815F8-F6DE-4A23-A13B-2CCB749E9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B3FDE3-C22D-4C69-AADC-A95E43FF3D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4080" y="2117520"/>
              <a:ext cx="5235480" cy="324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B3FDE3-C22D-4C69-AADC-A95E43FF3D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240" y="2054160"/>
                <a:ext cx="5266800" cy="3369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FEC484-414A-4D33-AA42-FC6EEBE12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8"/>
    </mc:Choice>
    <mc:Fallback>
      <p:transition spd="slow" advTm="10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50" descr="03_10AcidPrecipitation-U">
            <a:extLst>
              <a:ext uri="{FF2B5EF4-FFF2-40B4-BE49-F238E27FC236}">
                <a16:creationId xmlns:a16="http://schemas.microsoft.com/office/drawing/2014/main" id="{12FA6540-F6E2-477F-B25A-977175B5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554038"/>
            <a:ext cx="8555037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51">
            <a:extLst>
              <a:ext uri="{FF2B5EF4-FFF2-40B4-BE49-F238E27FC236}">
                <a16:creationId xmlns:a16="http://schemas.microsoft.com/office/drawing/2014/main" id="{A58BECF6-CA72-432D-A6F9-CFB03CB6B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3-10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71684" name="Text Box 52">
            <a:extLst>
              <a:ext uri="{FF2B5EF4-FFF2-40B4-BE49-F238E27FC236}">
                <a16:creationId xmlns:a16="http://schemas.microsoft.com/office/drawing/2014/main" id="{E14F83EB-19B0-4F31-B5AF-176DAE911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150" y="711200"/>
            <a:ext cx="7524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200" b="1"/>
              <a:t>More</a:t>
            </a:r>
          </a:p>
          <a:p>
            <a:pPr>
              <a:lnSpc>
                <a:spcPct val="90000"/>
              </a:lnSpc>
            </a:pPr>
            <a:r>
              <a:rPr kumimoji="0" lang="en-US" altLang="en-US" sz="2200" b="1"/>
              <a:t>acidic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85" name="Text Box 53">
            <a:extLst>
              <a:ext uri="{FF2B5EF4-FFF2-40B4-BE49-F238E27FC236}">
                <a16:creationId xmlns:a16="http://schemas.microsoft.com/office/drawing/2014/main" id="{9A460134-8E95-4E26-B067-303EF1350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682625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0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86" name="Text Box 54">
            <a:extLst>
              <a:ext uri="{FF2B5EF4-FFF2-40B4-BE49-F238E27FC236}">
                <a16:creationId xmlns:a16="http://schemas.microsoft.com/office/drawing/2014/main" id="{22CA3B1F-23BF-4000-A204-DE9539615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325" y="1749425"/>
            <a:ext cx="6127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200" b="1"/>
              <a:t>Acid</a:t>
            </a:r>
          </a:p>
          <a:p>
            <a:pPr>
              <a:lnSpc>
                <a:spcPct val="90000"/>
              </a:lnSpc>
            </a:pPr>
            <a:r>
              <a:rPr kumimoji="0" lang="en-US" altLang="en-US" sz="2200" b="1"/>
              <a:t>rain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87" name="Text Box 55">
            <a:extLst>
              <a:ext uri="{FF2B5EF4-FFF2-40B4-BE49-F238E27FC236}">
                <a16:creationId xmlns:a16="http://schemas.microsoft.com/office/drawing/2014/main" id="{86EEB44F-B8BF-4C27-BAF3-E5A51DB25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325" y="1749425"/>
            <a:ext cx="6127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200" b="1"/>
              <a:t>Acid</a:t>
            </a:r>
          </a:p>
          <a:p>
            <a:pPr>
              <a:lnSpc>
                <a:spcPct val="90000"/>
              </a:lnSpc>
            </a:pPr>
            <a:r>
              <a:rPr kumimoji="0" lang="en-US" altLang="en-US" sz="2200" b="1"/>
              <a:t>rain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88" name="Text Box 56">
            <a:extLst>
              <a:ext uri="{FF2B5EF4-FFF2-40B4-BE49-F238E27FC236}">
                <a16:creationId xmlns:a16="http://schemas.microsoft.com/office/drawing/2014/main" id="{5BAFF7ED-4A52-4794-85DA-577822737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150" y="2657475"/>
            <a:ext cx="9874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200" b="1"/>
              <a:t>Normal</a:t>
            </a:r>
          </a:p>
          <a:p>
            <a:pPr>
              <a:lnSpc>
                <a:spcPct val="90000"/>
              </a:lnSpc>
            </a:pPr>
            <a:r>
              <a:rPr kumimoji="0" lang="en-US" altLang="en-US" sz="2200" b="1"/>
              <a:t>rain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89" name="Text Box 57">
            <a:extLst>
              <a:ext uri="{FF2B5EF4-FFF2-40B4-BE49-F238E27FC236}">
                <a16:creationId xmlns:a16="http://schemas.microsoft.com/office/drawing/2014/main" id="{C07C8BAC-63A3-430B-86FE-DCA52A1CD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325" y="5416550"/>
            <a:ext cx="75565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200" b="1"/>
              <a:t>More</a:t>
            </a:r>
          </a:p>
          <a:p>
            <a:pPr>
              <a:lnSpc>
                <a:spcPct val="90000"/>
              </a:lnSpc>
            </a:pPr>
            <a:r>
              <a:rPr kumimoji="0" lang="en-US" altLang="en-US" sz="2200" b="1"/>
              <a:t>basic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0" name="Text Box 58">
            <a:extLst>
              <a:ext uri="{FF2B5EF4-FFF2-40B4-BE49-F238E27FC236}">
                <a16:creationId xmlns:a16="http://schemas.microsoft.com/office/drawing/2014/main" id="{806C1C55-FD13-477A-A368-F1FECAE03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1038225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1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1" name="Text Box 59">
            <a:extLst>
              <a:ext uri="{FF2B5EF4-FFF2-40B4-BE49-F238E27FC236}">
                <a16:creationId xmlns:a16="http://schemas.microsoft.com/office/drawing/2014/main" id="{383AC17A-343D-4496-812D-E2CDE6513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1393825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2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2" name="Text Box 60">
            <a:extLst>
              <a:ext uri="{FF2B5EF4-FFF2-40B4-BE49-F238E27FC236}">
                <a16:creationId xmlns:a16="http://schemas.microsoft.com/office/drawing/2014/main" id="{A314F91A-F5B2-4A7E-B6BB-F3B19234C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1774825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3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3" name="Text Box 61">
            <a:extLst>
              <a:ext uri="{FF2B5EF4-FFF2-40B4-BE49-F238E27FC236}">
                <a16:creationId xmlns:a16="http://schemas.microsoft.com/office/drawing/2014/main" id="{54A17477-DFB4-4ECC-9B7C-1F78D3598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2127250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4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4" name="Text Box 62">
            <a:extLst>
              <a:ext uri="{FF2B5EF4-FFF2-40B4-BE49-F238E27FC236}">
                <a16:creationId xmlns:a16="http://schemas.microsoft.com/office/drawing/2014/main" id="{A7223D0B-1DB3-4710-9D76-ED714BAE8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2498725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5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5" name="Text Box 63">
            <a:extLst>
              <a:ext uri="{FF2B5EF4-FFF2-40B4-BE49-F238E27FC236}">
                <a16:creationId xmlns:a16="http://schemas.microsoft.com/office/drawing/2014/main" id="{C673A6FD-554A-4042-9B7E-2BDC7A85E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2863850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6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6" name="Text Box 64">
            <a:extLst>
              <a:ext uri="{FF2B5EF4-FFF2-40B4-BE49-F238E27FC236}">
                <a16:creationId xmlns:a16="http://schemas.microsoft.com/office/drawing/2014/main" id="{88B1B72C-4897-455C-9FFF-4A5057358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3225800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7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7" name="Text Box 65">
            <a:extLst>
              <a:ext uri="{FF2B5EF4-FFF2-40B4-BE49-F238E27FC236}">
                <a16:creationId xmlns:a16="http://schemas.microsoft.com/office/drawing/2014/main" id="{32396414-CC6C-4D0E-9BF6-9606CEDAD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3590925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8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8" name="Text Box 66">
            <a:extLst>
              <a:ext uri="{FF2B5EF4-FFF2-40B4-BE49-F238E27FC236}">
                <a16:creationId xmlns:a16="http://schemas.microsoft.com/office/drawing/2014/main" id="{6F6D8C3F-B6D6-44DE-ADAD-CEFB5DAEC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3952875"/>
            <a:ext cx="1333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9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699" name="Text Box 67">
            <a:extLst>
              <a:ext uri="{FF2B5EF4-FFF2-40B4-BE49-F238E27FC236}">
                <a16:creationId xmlns:a16="http://schemas.microsoft.com/office/drawing/2014/main" id="{26A23B10-2D1A-4B41-89F2-281588B9B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4273550"/>
            <a:ext cx="2603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10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700" name="Text Box 68">
            <a:extLst>
              <a:ext uri="{FF2B5EF4-FFF2-40B4-BE49-F238E27FC236}">
                <a16:creationId xmlns:a16="http://schemas.microsoft.com/office/drawing/2014/main" id="{FF7808EB-A1FD-4151-9DAB-748F173EB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4638675"/>
            <a:ext cx="2603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11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701" name="Text Box 69">
            <a:extLst>
              <a:ext uri="{FF2B5EF4-FFF2-40B4-BE49-F238E27FC236}">
                <a16:creationId xmlns:a16="http://schemas.microsoft.com/office/drawing/2014/main" id="{C496C9FA-0FCE-4C75-A0E1-0A1F1C18D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5006975"/>
            <a:ext cx="2603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12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702" name="Text Box 70">
            <a:extLst>
              <a:ext uri="{FF2B5EF4-FFF2-40B4-BE49-F238E27FC236}">
                <a16:creationId xmlns:a16="http://schemas.microsoft.com/office/drawing/2014/main" id="{F8696CB6-8551-43B2-B746-A11BF00F3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5372100"/>
            <a:ext cx="2603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13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703" name="Text Box 71">
            <a:extLst>
              <a:ext uri="{FF2B5EF4-FFF2-40B4-BE49-F238E27FC236}">
                <a16:creationId xmlns:a16="http://schemas.microsoft.com/office/drawing/2014/main" id="{30C2C0BF-0D96-45F4-B085-F791ECFBF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5746750"/>
            <a:ext cx="2603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2200" b="1"/>
              <a:t>14</a:t>
            </a:r>
            <a:endParaRPr kumimoji="0"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71704" name="Line 72">
            <a:extLst>
              <a:ext uri="{FF2B5EF4-FFF2-40B4-BE49-F238E27FC236}">
                <a16:creationId xmlns:a16="http://schemas.microsoft.com/office/drawing/2014/main" id="{347E4DEB-8BD9-4F7C-8C82-73071E60C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2806700"/>
            <a:ext cx="8032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05" name="AutoShape 73">
            <a:extLst>
              <a:ext uri="{FF2B5EF4-FFF2-40B4-BE49-F238E27FC236}">
                <a16:creationId xmlns:a16="http://schemas.microsoft.com/office/drawing/2014/main" id="{A81D86C1-C7EE-43FA-8DEB-FFEF955AC9D1}"/>
              </a:ext>
            </a:extLst>
          </p:cNvPr>
          <p:cNvSpPr>
            <a:spLocks/>
          </p:cNvSpPr>
          <p:nvPr/>
        </p:nvSpPr>
        <p:spPr bwMode="auto">
          <a:xfrm>
            <a:off x="1130300" y="1393825"/>
            <a:ext cx="285750" cy="1371600"/>
          </a:xfrm>
          <a:prstGeom prst="rightBrace">
            <a:avLst>
              <a:gd name="adj1" fmla="val 40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5C0DC2-4B94-4328-AE91-9AE82A898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4"/>
    </mc:Choice>
    <mc:Fallback>
      <p:transition spd="slow" advTm="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>
            <a:extLst>
              <a:ext uri="{FF2B5EF4-FFF2-40B4-BE49-F238E27FC236}">
                <a16:creationId xmlns:a16="http://schemas.microsoft.com/office/drawing/2014/main" id="{E73B0E9D-23F3-439E-AACB-F05DF575ED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69988"/>
            <a:ext cx="8610600" cy="5002212"/>
          </a:xfrm>
        </p:spPr>
        <p:txBody>
          <a:bodyPr/>
          <a:lstStyle/>
          <a:p>
            <a:pPr eaLnBrk="1" hangingPunct="1"/>
            <a:r>
              <a:rPr lang="en-US" altLang="en-US"/>
              <a:t>Human activities such as burning fossil fuels threaten water quality</a:t>
            </a:r>
          </a:p>
          <a:p>
            <a:pPr eaLnBrk="1" hangingPunct="1"/>
            <a:r>
              <a:rPr lang="en-US" altLang="en-US"/>
              <a:t>CO</a:t>
            </a:r>
            <a:r>
              <a:rPr lang="en-US" altLang="en-US" baseline="-25000"/>
              <a:t>2</a:t>
            </a:r>
            <a:r>
              <a:rPr lang="en-US" altLang="en-US"/>
              <a:t> is released by fossil fuel combustion and contributes to:</a:t>
            </a:r>
          </a:p>
          <a:p>
            <a:pPr lvl="1" eaLnBrk="1" hangingPunct="1"/>
            <a:r>
              <a:rPr lang="en-US" altLang="en-US"/>
              <a:t>A warming of earth called the “greenhouse” effect</a:t>
            </a:r>
          </a:p>
          <a:p>
            <a:pPr lvl="1" eaLnBrk="1" hangingPunct="1"/>
            <a:r>
              <a:rPr lang="en-US" altLang="en-US"/>
              <a:t>Acidification of the oceans; this leads to a decrease in the ability of corals to form calcified reefs</a:t>
            </a:r>
          </a:p>
        </p:txBody>
      </p:sp>
      <p:sp>
        <p:nvSpPr>
          <p:cNvPr id="73731" name="Line 4">
            <a:extLst>
              <a:ext uri="{FF2B5EF4-FFF2-40B4-BE49-F238E27FC236}">
                <a16:creationId xmlns:a16="http://schemas.microsoft.com/office/drawing/2014/main" id="{9455A55C-7A54-4CED-8BB9-ECCDDB7A5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2" name="Line 6">
            <a:extLst>
              <a:ext uri="{FF2B5EF4-FFF2-40B4-BE49-F238E27FC236}">
                <a16:creationId xmlns:a16="http://schemas.microsoft.com/office/drawing/2014/main" id="{047EBD56-97B8-4931-AA07-614362E1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Text Box 7">
            <a:extLst>
              <a:ext uri="{FF2B5EF4-FFF2-40B4-BE49-F238E27FC236}">
                <a16:creationId xmlns:a16="http://schemas.microsoft.com/office/drawing/2014/main" id="{607EB079-EDA3-45EA-986F-21218F74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9194CD-4C6E-43FC-89DD-0EAADC9555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9760" y="2214360"/>
              <a:ext cx="6315840" cy="384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9194CD-4C6E-43FC-89DD-0EAADC955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920" y="2151000"/>
                <a:ext cx="6347160" cy="3971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8DA8F8-A721-41E1-B588-5EB626815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99"/>
    </mc:Choice>
    <mc:Fallback>
      <p:transition spd="slow" advTm="1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43F9556-0645-4369-A590-ECBCB4896E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914400"/>
          </a:xfrm>
        </p:spPr>
        <p:txBody>
          <a:bodyPr/>
          <a:lstStyle/>
          <a:p>
            <a:pPr marL="57150" indent="6350" eaLnBrk="1" hangingPunct="1"/>
            <a:r>
              <a:rPr lang="en-US" altLang="en-US"/>
              <a:t>Concept 3.1: The polarity of water molecules results in hydrogen bonding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D357EE-721D-4482-B9BE-41B7BF01AB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2311400"/>
          </a:xfrm>
        </p:spPr>
        <p:txBody>
          <a:bodyPr/>
          <a:lstStyle/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/>
              <a:t>The water molecule is a </a:t>
            </a:r>
            <a:r>
              <a:rPr lang="en-US" altLang="en-US" b="1"/>
              <a:t>polar molecule</a:t>
            </a:r>
            <a:r>
              <a:rPr lang="en-US" altLang="en-US"/>
              <a:t>: The opposite ends have opposite charges</a:t>
            </a:r>
          </a:p>
          <a:p>
            <a:pPr eaLnBrk="1" hangingPunct="1"/>
            <a:r>
              <a:rPr lang="en-US" altLang="en-US"/>
              <a:t>Polarity allows water molecules to form hydrogen bonds with each other</a:t>
            </a:r>
          </a:p>
        </p:txBody>
      </p:sp>
      <p:sp>
        <p:nvSpPr>
          <p:cNvPr id="10246" name="Line 10">
            <a:extLst>
              <a:ext uri="{FF2B5EF4-FFF2-40B4-BE49-F238E27FC236}">
                <a16:creationId xmlns:a16="http://schemas.microsoft.com/office/drawing/2014/main" id="{403C8D56-0D24-4B6F-9C3C-6C3D4863B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Line 14">
            <a:extLst>
              <a:ext uri="{FF2B5EF4-FFF2-40B4-BE49-F238E27FC236}">
                <a16:creationId xmlns:a16="http://schemas.microsoft.com/office/drawing/2014/main" id="{A291F948-5C41-42AB-8CCC-106FAC6979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Text Box 15">
            <a:extLst>
              <a:ext uri="{FF2B5EF4-FFF2-40B4-BE49-F238E27FC236}">
                <a16:creationId xmlns:a16="http://schemas.microsoft.com/office/drawing/2014/main" id="{58A962B3-AF1B-43C5-92F6-0E587EE64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7C7AFC-E850-4AA9-B79F-7F80703115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6"/>
    </mc:Choice>
    <mc:Fallback>
      <p:transition spd="slow" advTm="10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9" descr="03_02BondWater-U">
            <a:extLst>
              <a:ext uri="{FF2B5EF4-FFF2-40B4-BE49-F238E27FC236}">
                <a16:creationId xmlns:a16="http://schemas.microsoft.com/office/drawing/2014/main" id="{F7348313-5C50-493D-8FF3-4A54E34C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136525"/>
            <a:ext cx="6481763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0">
            <a:extLst>
              <a:ext uri="{FF2B5EF4-FFF2-40B4-BE49-F238E27FC236}">
                <a16:creationId xmlns:a16="http://schemas.microsoft.com/office/drawing/2014/main" id="{5DD62B56-ED56-48F2-A36F-66CD5090D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3-2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12292" name="Text Box 31">
            <a:extLst>
              <a:ext uri="{FF2B5EF4-FFF2-40B4-BE49-F238E27FC236}">
                <a16:creationId xmlns:a16="http://schemas.microsoft.com/office/drawing/2014/main" id="{2619A097-B272-4FDB-8017-19DA08716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688" y="1958975"/>
            <a:ext cx="1406525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kumimoji="0" lang="en-US" altLang="en-US" b="1"/>
              <a:t>Hydrogen</a:t>
            </a:r>
          </a:p>
          <a:p>
            <a:pPr>
              <a:lnSpc>
                <a:spcPct val="80000"/>
              </a:lnSpc>
            </a:pPr>
            <a:r>
              <a:rPr kumimoji="0" lang="en-US" altLang="en-US" b="1"/>
              <a:t>bond</a:t>
            </a:r>
            <a:endParaRPr kumimoji="0" lang="en-US" altLang="en-US" b="1">
              <a:latin typeface="Times" panose="02020603050405020304" pitchFamily="18" charset="0"/>
            </a:endParaRPr>
          </a:p>
        </p:txBody>
      </p:sp>
      <p:sp>
        <p:nvSpPr>
          <p:cNvPr id="12293" name="Text Box 32">
            <a:extLst>
              <a:ext uri="{FF2B5EF4-FFF2-40B4-BE49-F238E27FC236}">
                <a16:creationId xmlns:a16="http://schemas.microsoft.com/office/drawing/2014/main" id="{42501D69-1C66-4422-A610-8B2E2165C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988" y="4114800"/>
            <a:ext cx="331787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sym typeface="Symbol" panose="05050102010706020507" pitchFamily="18" charset="2"/>
              </a:rPr>
              <a:t></a:t>
            </a:r>
            <a:r>
              <a:rPr kumimoji="0" lang="en-US" altLang="en-US" sz="900" b="1">
                <a:sym typeface="Symbol" panose="05050102010706020507" pitchFamily="18" charset="2"/>
              </a:rPr>
              <a:t> </a:t>
            </a:r>
            <a:r>
              <a:rPr kumimoji="0" lang="en-US" altLang="en-US" b="1">
                <a:latin typeface="Helvetica CE" pitchFamily="48" charset="-18"/>
                <a:sym typeface="Symbol" panose="05050102010706020507" pitchFamily="18" charset="2"/>
              </a:rPr>
              <a:t>–</a:t>
            </a:r>
            <a:endParaRPr kumimoji="0" lang="en-US" altLang="en-US" sz="2000" b="1">
              <a:latin typeface="Times" panose="02020603050405020304" pitchFamily="18" charset="0"/>
            </a:endParaRPr>
          </a:p>
        </p:txBody>
      </p:sp>
      <p:sp>
        <p:nvSpPr>
          <p:cNvPr id="12294" name="Text Box 33">
            <a:extLst>
              <a:ext uri="{FF2B5EF4-FFF2-40B4-BE49-F238E27FC236}">
                <a16:creationId xmlns:a16="http://schemas.microsoft.com/office/drawing/2014/main" id="{1E09C1D0-6725-4CB5-8AC7-363FB693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713" y="3811588"/>
            <a:ext cx="233362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100" b="1">
                <a:sym typeface="Symbol" panose="05050102010706020507" pitchFamily="18" charset="2"/>
              </a:rPr>
              <a:t>H</a:t>
            </a:r>
            <a:endParaRPr kumimoji="0"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12295" name="Text Box 34">
            <a:extLst>
              <a:ext uri="{FF2B5EF4-FFF2-40B4-BE49-F238E27FC236}">
                <a16:creationId xmlns:a16="http://schemas.microsoft.com/office/drawing/2014/main" id="{52642866-5E19-4A07-B098-5E8CA062D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2317750"/>
            <a:ext cx="3381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sym typeface="Symbol" panose="05050102010706020507" pitchFamily="18" charset="2"/>
              </a:rPr>
              <a:t></a:t>
            </a:r>
            <a:r>
              <a:rPr kumimoji="0" lang="en-US" altLang="en-US" sz="900" b="1">
                <a:sym typeface="Symbol" panose="05050102010706020507" pitchFamily="18" charset="2"/>
              </a:rPr>
              <a:t> </a:t>
            </a:r>
            <a:r>
              <a:rPr kumimoji="0" lang="en-US" altLang="en-US" b="1">
                <a:latin typeface="Helvetica CE" pitchFamily="48" charset="-18"/>
                <a:sym typeface="Symbol" panose="05050102010706020507" pitchFamily="18" charset="2"/>
              </a:rPr>
              <a:t>+</a:t>
            </a:r>
            <a:endParaRPr kumimoji="0" lang="en-US" altLang="en-US" sz="2000" b="1">
              <a:latin typeface="Times" panose="02020603050405020304" pitchFamily="18" charset="0"/>
            </a:endParaRPr>
          </a:p>
        </p:txBody>
      </p:sp>
      <p:sp>
        <p:nvSpPr>
          <p:cNvPr id="12296" name="Text Box 35">
            <a:extLst>
              <a:ext uri="{FF2B5EF4-FFF2-40B4-BE49-F238E27FC236}">
                <a16:creationId xmlns:a16="http://schemas.microsoft.com/office/drawing/2014/main" id="{78257405-9D18-44E4-AA74-358324EF8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75" y="2779713"/>
            <a:ext cx="23336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100" b="1">
                <a:sym typeface="Symbol" panose="05050102010706020507" pitchFamily="18" charset="2"/>
              </a:rPr>
              <a:t>H</a:t>
            </a:r>
            <a:endParaRPr kumimoji="0"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12297" name="Text Box 36">
            <a:extLst>
              <a:ext uri="{FF2B5EF4-FFF2-40B4-BE49-F238E27FC236}">
                <a16:creationId xmlns:a16="http://schemas.microsoft.com/office/drawing/2014/main" id="{AE29C199-9289-42B0-87E7-59E6FE983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5" y="3443288"/>
            <a:ext cx="23336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100" b="1">
                <a:sym typeface="Symbol" panose="05050102010706020507" pitchFamily="18" charset="2"/>
              </a:rPr>
              <a:t>O</a:t>
            </a:r>
            <a:endParaRPr kumimoji="0"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12298" name="Text Box 37">
            <a:extLst>
              <a:ext uri="{FF2B5EF4-FFF2-40B4-BE49-F238E27FC236}">
                <a16:creationId xmlns:a16="http://schemas.microsoft.com/office/drawing/2014/main" id="{8D15A6E8-72D6-49E9-A4E5-EA0CA858F358}"/>
              </a:ext>
            </a:extLst>
          </p:cNvPr>
          <p:cNvSpPr txBox="1">
            <a:spLocks noChangeArrowheads="1"/>
          </p:cNvSpPr>
          <p:nvPr/>
        </p:nvSpPr>
        <p:spPr bwMode="auto">
          <a:xfrm rot="5371983">
            <a:off x="4333876" y="3127375"/>
            <a:ext cx="33020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b="1">
                <a:sym typeface="Euclid Symbol" panose="05050102010706020507" pitchFamily="18" charset="2"/>
              </a:rPr>
              <a:t>—</a:t>
            </a:r>
            <a:r>
              <a:rPr kumimoji="0" lang="en-US" altLang="en-US" sz="1400" b="1">
                <a:ea typeface="Apple LiGothic Medium" pitchFamily="48" charset="-128"/>
                <a:sym typeface="Euclid Symbol" panose="05050102010706020507" pitchFamily="18" charset="2"/>
              </a:rPr>
              <a:t>—</a:t>
            </a:r>
            <a:endParaRPr kumimoji="0"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12299" name="Text Box 38">
            <a:extLst>
              <a:ext uri="{FF2B5EF4-FFF2-40B4-BE49-F238E27FC236}">
                <a16:creationId xmlns:a16="http://schemas.microsoft.com/office/drawing/2014/main" id="{F789A2D2-B29A-4143-9487-17E243F3F3CE}"/>
              </a:ext>
            </a:extLst>
          </p:cNvPr>
          <p:cNvSpPr txBox="1">
            <a:spLocks noChangeArrowheads="1"/>
          </p:cNvSpPr>
          <p:nvPr/>
        </p:nvSpPr>
        <p:spPr bwMode="auto">
          <a:xfrm rot="-9034929">
            <a:off x="4519613" y="3692525"/>
            <a:ext cx="422275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600" b="1">
                <a:sym typeface="Euclid Symbol" panose="05050102010706020507" pitchFamily="18" charset="2"/>
              </a:rPr>
              <a:t>—</a:t>
            </a:r>
            <a:r>
              <a:rPr kumimoji="0" lang="en-US" altLang="en-US" sz="1600" b="1">
                <a:ea typeface="Apple LiGothic Medium" pitchFamily="48" charset="-128"/>
                <a:sym typeface="Euclid Symbol" panose="05050102010706020507" pitchFamily="18" charset="2"/>
              </a:rPr>
              <a:t>—</a:t>
            </a:r>
            <a:endParaRPr kumimoji="0"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12300" name="Text Box 39">
            <a:extLst>
              <a:ext uri="{FF2B5EF4-FFF2-40B4-BE49-F238E27FC236}">
                <a16:creationId xmlns:a16="http://schemas.microsoft.com/office/drawing/2014/main" id="{87DA37E3-F1AC-4396-AF79-784D8FEBB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350" y="4089400"/>
            <a:ext cx="3381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sym typeface="Symbol" panose="05050102010706020507" pitchFamily="18" charset="2"/>
              </a:rPr>
              <a:t></a:t>
            </a:r>
            <a:r>
              <a:rPr kumimoji="0" lang="en-US" altLang="en-US" sz="900" b="1">
                <a:sym typeface="Symbol" panose="05050102010706020507" pitchFamily="18" charset="2"/>
              </a:rPr>
              <a:t> </a:t>
            </a:r>
            <a:r>
              <a:rPr kumimoji="0" lang="en-US" altLang="en-US" b="1">
                <a:latin typeface="Helvetica CE" pitchFamily="48" charset="-18"/>
                <a:sym typeface="Symbol" panose="05050102010706020507" pitchFamily="18" charset="2"/>
              </a:rPr>
              <a:t>+</a:t>
            </a:r>
            <a:endParaRPr kumimoji="0" lang="en-US" altLang="en-US" sz="2000" b="1">
              <a:latin typeface="Times" panose="02020603050405020304" pitchFamily="18" charset="0"/>
            </a:endParaRPr>
          </a:p>
        </p:txBody>
      </p:sp>
      <p:sp>
        <p:nvSpPr>
          <p:cNvPr id="12301" name="Text Box 40">
            <a:extLst>
              <a:ext uri="{FF2B5EF4-FFF2-40B4-BE49-F238E27FC236}">
                <a16:creationId xmlns:a16="http://schemas.microsoft.com/office/drawing/2014/main" id="{E24402CF-23FF-4968-8F1E-0A0C9B0D1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3730625"/>
            <a:ext cx="3381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sym typeface="Symbol" panose="05050102010706020507" pitchFamily="18" charset="2"/>
              </a:rPr>
              <a:t></a:t>
            </a:r>
            <a:r>
              <a:rPr kumimoji="0" lang="en-US" altLang="en-US" sz="900" b="1">
                <a:sym typeface="Symbol" panose="05050102010706020507" pitchFamily="18" charset="2"/>
              </a:rPr>
              <a:t> </a:t>
            </a:r>
            <a:r>
              <a:rPr kumimoji="0" lang="en-US" altLang="en-US" b="1">
                <a:latin typeface="Helvetica CE" pitchFamily="48" charset="-18"/>
                <a:sym typeface="Symbol" panose="05050102010706020507" pitchFamily="18" charset="2"/>
              </a:rPr>
              <a:t>+</a:t>
            </a:r>
            <a:endParaRPr kumimoji="0" lang="en-US" altLang="en-US" sz="2000" b="1">
              <a:latin typeface="Times" panose="02020603050405020304" pitchFamily="18" charset="0"/>
            </a:endParaRPr>
          </a:p>
        </p:txBody>
      </p:sp>
      <p:sp>
        <p:nvSpPr>
          <p:cNvPr id="12302" name="Text Box 41">
            <a:extLst>
              <a:ext uri="{FF2B5EF4-FFF2-40B4-BE49-F238E27FC236}">
                <a16:creationId xmlns:a16="http://schemas.microsoft.com/office/drawing/2014/main" id="{A369A3F6-B508-4515-A5B8-C4131552A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4686300"/>
            <a:ext cx="3381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sym typeface="Symbol" panose="05050102010706020507" pitchFamily="18" charset="2"/>
              </a:rPr>
              <a:t></a:t>
            </a:r>
            <a:r>
              <a:rPr kumimoji="0" lang="en-US" altLang="en-US" sz="900" b="1">
                <a:sym typeface="Symbol" panose="05050102010706020507" pitchFamily="18" charset="2"/>
              </a:rPr>
              <a:t> </a:t>
            </a:r>
            <a:r>
              <a:rPr kumimoji="0" lang="en-US" altLang="en-US" b="1">
                <a:latin typeface="Helvetica CE" pitchFamily="48" charset="-18"/>
                <a:sym typeface="Symbol" panose="05050102010706020507" pitchFamily="18" charset="2"/>
              </a:rPr>
              <a:t>+</a:t>
            </a:r>
            <a:endParaRPr kumimoji="0" lang="en-US" altLang="en-US" sz="2000" b="1">
              <a:latin typeface="Times" panose="02020603050405020304" pitchFamily="18" charset="0"/>
            </a:endParaRPr>
          </a:p>
        </p:txBody>
      </p:sp>
      <p:sp>
        <p:nvSpPr>
          <p:cNvPr id="12303" name="Text Box 42">
            <a:extLst>
              <a:ext uri="{FF2B5EF4-FFF2-40B4-BE49-F238E27FC236}">
                <a16:creationId xmlns:a16="http://schemas.microsoft.com/office/drawing/2014/main" id="{A684E8BE-E97B-49CE-9FB4-772D5AF02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163" y="3581400"/>
            <a:ext cx="331787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sym typeface="Symbol" panose="05050102010706020507" pitchFamily="18" charset="2"/>
              </a:rPr>
              <a:t></a:t>
            </a:r>
            <a:r>
              <a:rPr kumimoji="0" lang="en-US" altLang="en-US" sz="900" b="1">
                <a:sym typeface="Symbol" panose="05050102010706020507" pitchFamily="18" charset="2"/>
              </a:rPr>
              <a:t> </a:t>
            </a:r>
            <a:r>
              <a:rPr kumimoji="0" lang="en-US" altLang="en-US" b="1">
                <a:latin typeface="Helvetica CE" pitchFamily="48" charset="-18"/>
                <a:sym typeface="Symbol" panose="05050102010706020507" pitchFamily="18" charset="2"/>
              </a:rPr>
              <a:t>–</a:t>
            </a:r>
            <a:endParaRPr kumimoji="0" lang="en-US" altLang="en-US" sz="2000" b="1">
              <a:latin typeface="Times" panose="02020603050405020304" pitchFamily="18" charset="0"/>
            </a:endParaRPr>
          </a:p>
        </p:txBody>
      </p:sp>
      <p:sp>
        <p:nvSpPr>
          <p:cNvPr id="12304" name="Text Box 43">
            <a:extLst>
              <a:ext uri="{FF2B5EF4-FFF2-40B4-BE49-F238E27FC236}">
                <a16:creationId xmlns:a16="http://schemas.microsoft.com/office/drawing/2014/main" id="{B21C202C-13E8-4630-AC5F-E4C5C14C9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838" y="4502150"/>
            <a:ext cx="331787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sym typeface="Symbol" panose="05050102010706020507" pitchFamily="18" charset="2"/>
              </a:rPr>
              <a:t></a:t>
            </a:r>
            <a:r>
              <a:rPr kumimoji="0" lang="en-US" altLang="en-US" sz="900" b="1">
                <a:sym typeface="Symbol" panose="05050102010706020507" pitchFamily="18" charset="2"/>
              </a:rPr>
              <a:t> </a:t>
            </a:r>
            <a:r>
              <a:rPr kumimoji="0" lang="en-US" altLang="en-US" b="1">
                <a:latin typeface="Helvetica CE" pitchFamily="48" charset="-18"/>
                <a:sym typeface="Symbol" panose="05050102010706020507" pitchFamily="18" charset="2"/>
              </a:rPr>
              <a:t>–</a:t>
            </a:r>
            <a:endParaRPr kumimoji="0" lang="en-US" altLang="en-US" sz="2000" b="1">
              <a:latin typeface="Times" panose="02020603050405020304" pitchFamily="18" charset="0"/>
            </a:endParaRPr>
          </a:p>
        </p:txBody>
      </p:sp>
      <p:sp>
        <p:nvSpPr>
          <p:cNvPr id="12305" name="Text Box 44">
            <a:extLst>
              <a:ext uri="{FF2B5EF4-FFF2-40B4-BE49-F238E27FC236}">
                <a16:creationId xmlns:a16="http://schemas.microsoft.com/office/drawing/2014/main" id="{C83C5504-6615-47DF-9BE1-13348CF70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7688" y="1530350"/>
            <a:ext cx="331787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sym typeface="Symbol" panose="05050102010706020507" pitchFamily="18" charset="2"/>
              </a:rPr>
              <a:t></a:t>
            </a:r>
            <a:r>
              <a:rPr kumimoji="0" lang="en-US" altLang="en-US" sz="900" b="1">
                <a:sym typeface="Symbol" panose="05050102010706020507" pitchFamily="18" charset="2"/>
              </a:rPr>
              <a:t> </a:t>
            </a:r>
            <a:r>
              <a:rPr kumimoji="0" lang="en-US" altLang="en-US" b="1">
                <a:latin typeface="Helvetica CE" pitchFamily="48" charset="-18"/>
                <a:sym typeface="Symbol" panose="05050102010706020507" pitchFamily="18" charset="2"/>
              </a:rPr>
              <a:t>–</a:t>
            </a:r>
            <a:endParaRPr kumimoji="0" lang="en-US" altLang="en-US" sz="2000" b="1">
              <a:latin typeface="Times" panose="02020603050405020304" pitchFamily="18" charset="0"/>
            </a:endParaRPr>
          </a:p>
        </p:txBody>
      </p:sp>
      <p:sp>
        <p:nvSpPr>
          <p:cNvPr id="12306" name="Line 45">
            <a:extLst>
              <a:ext uri="{FF2B5EF4-FFF2-40B4-BE49-F238E27FC236}">
                <a16:creationId xmlns:a16="http://schemas.microsoft.com/office/drawing/2014/main" id="{061E612B-0827-4D95-A9D0-C8C528827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5050" y="2108200"/>
            <a:ext cx="138747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AutoShape 46">
            <a:extLst>
              <a:ext uri="{FF2B5EF4-FFF2-40B4-BE49-F238E27FC236}">
                <a16:creationId xmlns:a16="http://schemas.microsoft.com/office/drawing/2014/main" id="{4BE75105-1BED-4CA0-AF4B-767101D229A8}"/>
              </a:ext>
            </a:extLst>
          </p:cNvPr>
          <p:cNvSpPr>
            <a:spLocks/>
          </p:cNvSpPr>
          <p:nvPr/>
        </p:nvSpPr>
        <p:spPr bwMode="auto">
          <a:xfrm>
            <a:off x="4711700" y="1651000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BF72A2-47DD-4EA2-B694-DAA4A5DB65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85760" y="1124640"/>
              <a:ext cx="1094040" cy="1656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BF72A2-47DD-4EA2-B694-DAA4A5D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9920" y="1061280"/>
                <a:ext cx="1125360" cy="1783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D52A4C7-F0E2-4A60-BB55-3472A061E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02"/>
    </mc:Choice>
    <mc:Fallback>
      <p:transition spd="slow" advTm="31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0F9010A-984A-4667-83D8-4E997C318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914400"/>
          </a:xfrm>
        </p:spPr>
        <p:txBody>
          <a:bodyPr/>
          <a:lstStyle/>
          <a:p>
            <a:pPr marL="57150" indent="6350" eaLnBrk="1" hangingPunct="1"/>
            <a:r>
              <a:rPr lang="en-US" altLang="en-US"/>
              <a:t>Concept 3.2: Four emergent properties of water contribute to Earth’s fitness for life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DCAED82-2CE0-4D4D-B60B-2FC01A0CB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4673600"/>
          </a:xfrm>
        </p:spPr>
        <p:txBody>
          <a:bodyPr/>
          <a:lstStyle/>
          <a:p>
            <a:pPr marL="571500" indent="-571500" eaLnBrk="1" hangingPunct="1">
              <a:buFont typeface="Times" panose="02020603050405020304" pitchFamily="18" charset="0"/>
              <a:buChar char="•"/>
            </a:pPr>
            <a:r>
              <a:rPr lang="en-US" altLang="en-US"/>
              <a:t>Four of water’s properties that facilitate an environment for life are:</a:t>
            </a:r>
          </a:p>
          <a:p>
            <a:pPr marL="998538" lvl="1" indent="-533400" eaLnBrk="1" hangingPunct="1"/>
            <a:r>
              <a:rPr lang="en-US" altLang="en-US"/>
              <a:t>Cohesive behavior</a:t>
            </a:r>
          </a:p>
          <a:p>
            <a:pPr marL="998538" lvl="1" indent="-533400" eaLnBrk="1" hangingPunct="1"/>
            <a:r>
              <a:rPr lang="en-US" altLang="en-US"/>
              <a:t>Ability to moderate temperature</a:t>
            </a:r>
          </a:p>
          <a:p>
            <a:pPr marL="998538" lvl="1" indent="-533400" eaLnBrk="1" hangingPunct="1"/>
            <a:r>
              <a:rPr lang="en-US" altLang="en-US"/>
              <a:t>Expansion upon freezing</a:t>
            </a:r>
          </a:p>
          <a:p>
            <a:pPr marL="998538" lvl="1" indent="-533400" eaLnBrk="1" hangingPunct="1"/>
            <a:r>
              <a:rPr lang="en-US" altLang="en-US"/>
              <a:t>Versatility as a solvent</a:t>
            </a:r>
          </a:p>
          <a:p>
            <a:pPr marL="571500" indent="-571500" eaLnBrk="1" hangingPunct="1">
              <a:buFont typeface="Times" panose="02020603050405020304" pitchFamily="18" charset="0"/>
              <a:buNone/>
            </a:pPr>
            <a:endParaRPr lang="en-US" altLang="en-US"/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E805868E-BF4E-41DE-B39E-FC469A7F1A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6">
            <a:extLst>
              <a:ext uri="{FF2B5EF4-FFF2-40B4-BE49-F238E27FC236}">
                <a16:creationId xmlns:a16="http://schemas.microsoft.com/office/drawing/2014/main" id="{029FBF4B-FF93-40EF-9001-E64C86D6B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Text Box 7">
            <a:extLst>
              <a:ext uri="{FF2B5EF4-FFF2-40B4-BE49-F238E27FC236}">
                <a16:creationId xmlns:a16="http://schemas.microsoft.com/office/drawing/2014/main" id="{81065150-8139-4931-B5D7-27AFC6FAF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0E6719-7E55-4D2F-93DB-4F7DE17EF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2"/>
    </mc:Choice>
    <mc:Fallback>
      <p:transition spd="slow" advTm="18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5196377-7FFC-4F17-B898-EE05D7754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Cohesion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A351594-0539-4004-9338-B35706F4E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457200"/>
            <a:ext cx="8534400" cy="51943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/>
          </a:p>
          <a:p>
            <a:pPr eaLnBrk="1" hangingPunct="1"/>
            <a:r>
              <a:rPr lang="en-US" altLang="en-US"/>
              <a:t>Collectively, hydrogen bonds hold water molecules together, a phenomenon called </a:t>
            </a:r>
            <a:r>
              <a:rPr lang="en-US" altLang="en-US" b="1"/>
              <a:t>cohesion</a:t>
            </a:r>
          </a:p>
          <a:p>
            <a:pPr eaLnBrk="1" hangingPunct="1"/>
            <a:r>
              <a:rPr lang="en-US" altLang="en-US"/>
              <a:t>Cohesion helps the transport of water against gravity in plants</a:t>
            </a:r>
          </a:p>
          <a:p>
            <a:pPr eaLnBrk="1" hangingPunct="1"/>
            <a:r>
              <a:rPr lang="en-US" altLang="en-US" b="1"/>
              <a:t>Adhesion </a:t>
            </a:r>
            <a:r>
              <a:rPr lang="en-US" altLang="en-US"/>
              <a:t>is an attraction between different substances, for example, between water and plant cell walls</a:t>
            </a:r>
          </a:p>
        </p:txBody>
      </p:sp>
      <p:sp>
        <p:nvSpPr>
          <p:cNvPr id="156677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00F9D18-3F9A-4906-B057-E5F59C3A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6032500"/>
            <a:ext cx="2514600" cy="304800"/>
          </a:xfrm>
          <a:prstGeom prst="actionButtonBlank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0" lang="en-US" altLang="en-US" sz="1400" b="1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Animation: Water Transport</a:t>
            </a:r>
          </a:p>
        </p:txBody>
      </p:sp>
      <p:pic>
        <p:nvPicPr>
          <p:cNvPr id="16389" name="Picture 6" descr="playbutton">
            <a:hlinkClick r:id="rId5"/>
            <a:extLst>
              <a:ext uri="{FF2B5EF4-FFF2-40B4-BE49-F238E27FC236}">
                <a16:creationId xmlns:a16="http://schemas.microsoft.com/office/drawing/2014/main" id="{15E4A8A6-0B52-4E4D-908D-15CC1462B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943600"/>
            <a:ext cx="889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Line 7">
            <a:extLst>
              <a:ext uri="{FF2B5EF4-FFF2-40B4-BE49-F238E27FC236}">
                <a16:creationId xmlns:a16="http://schemas.microsoft.com/office/drawing/2014/main" id="{13F199B8-AA55-4A0F-B799-D991228EF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Line 9">
            <a:extLst>
              <a:ext uri="{FF2B5EF4-FFF2-40B4-BE49-F238E27FC236}">
                <a16:creationId xmlns:a16="http://schemas.microsoft.com/office/drawing/2014/main" id="{5BB8E162-619C-4D4F-9D26-9E6000B1F4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Text Box 10">
            <a:extLst>
              <a:ext uri="{FF2B5EF4-FFF2-40B4-BE49-F238E27FC236}">
                <a16:creationId xmlns:a16="http://schemas.microsoft.com/office/drawing/2014/main" id="{48048C69-C2CD-492F-8197-0DCEBB6C3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07E6A7-0460-4CBD-B2F8-DFF95183A6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7040" y="2732760"/>
              <a:ext cx="2952000" cy="2992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07E6A7-0460-4CBD-B2F8-DFF95183A6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200" y="2669400"/>
                <a:ext cx="2983320" cy="3119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107573-8703-49C9-BCAD-B33476515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43"/>
    </mc:Choice>
    <mc:Fallback>
      <p:transition spd="slow" advTm="24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8" descr="03_03WaterTransport-U">
            <a:extLst>
              <a:ext uri="{FF2B5EF4-FFF2-40B4-BE49-F238E27FC236}">
                <a16:creationId xmlns:a16="http://schemas.microsoft.com/office/drawing/2014/main" id="{F13AA6FB-BD2E-4C60-A603-EF9DFE68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36525"/>
            <a:ext cx="6353175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9">
            <a:extLst>
              <a:ext uri="{FF2B5EF4-FFF2-40B4-BE49-F238E27FC236}">
                <a16:creationId xmlns:a16="http://schemas.microsoft.com/office/drawing/2014/main" id="{68077476-4E92-491D-969E-9E0D9E8C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3-3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18436" name="Text Box 30">
            <a:extLst>
              <a:ext uri="{FF2B5EF4-FFF2-40B4-BE49-F238E27FC236}">
                <a16:creationId xmlns:a16="http://schemas.microsoft.com/office/drawing/2014/main" id="{19AD04BF-D103-48BA-84D2-AD64B8E35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613" y="1733550"/>
            <a:ext cx="192087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kumimoji="0" lang="en-US" altLang="en-US" sz="1800" b="1"/>
              <a:t>Water-conducting</a:t>
            </a:r>
          </a:p>
          <a:p>
            <a:pPr algn="ctr"/>
            <a:r>
              <a:rPr kumimoji="0" lang="en-US" altLang="en-US" sz="1800" b="1"/>
              <a:t>cells</a:t>
            </a:r>
            <a:endParaRPr kumimoji="0"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8437" name="Text Box 31">
            <a:extLst>
              <a:ext uri="{FF2B5EF4-FFF2-40B4-BE49-F238E27FC236}">
                <a16:creationId xmlns:a16="http://schemas.microsoft.com/office/drawing/2014/main" id="{C38411E2-5179-4B40-A171-535687EDF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663" y="895350"/>
            <a:ext cx="1060450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kumimoji="0" lang="en-US" altLang="en-US" sz="1800" b="1"/>
              <a:t>Adhesion</a:t>
            </a:r>
            <a:endParaRPr kumimoji="0"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8438" name="Line 32">
            <a:extLst>
              <a:ext uri="{FF2B5EF4-FFF2-40B4-BE49-F238E27FC236}">
                <a16:creationId xmlns:a16="http://schemas.microsoft.com/office/drawing/2014/main" id="{2999B0A9-AF89-45E4-BDCB-BA245E71FC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1181100"/>
            <a:ext cx="655638" cy="868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ine 33">
            <a:extLst>
              <a:ext uri="{FF2B5EF4-FFF2-40B4-BE49-F238E27FC236}">
                <a16:creationId xmlns:a16="http://schemas.microsoft.com/office/drawing/2014/main" id="{13DEB134-1552-4D1F-962D-FBDA160D08A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15163" y="2532063"/>
            <a:ext cx="228600" cy="16970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Text Box 34">
            <a:extLst>
              <a:ext uri="{FF2B5EF4-FFF2-40B4-BE49-F238E27FC236}">
                <a16:creationId xmlns:a16="http://schemas.microsoft.com/office/drawing/2014/main" id="{54C66D2A-E205-4F2F-B34D-C9B49AD0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5438" y="4206875"/>
            <a:ext cx="1001712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kumimoji="0" lang="en-US" altLang="en-US" sz="1800" b="1"/>
              <a:t>Cohesion</a:t>
            </a:r>
            <a:endParaRPr kumimoji="0"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8441" name="Line 35">
            <a:extLst>
              <a:ext uri="{FF2B5EF4-FFF2-40B4-BE49-F238E27FC236}">
                <a16:creationId xmlns:a16="http://schemas.microsoft.com/office/drawing/2014/main" id="{17DE2645-D499-4BDC-B326-2AB6707E23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2290763"/>
            <a:ext cx="223837" cy="5921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ine 36">
            <a:extLst>
              <a:ext uri="{FF2B5EF4-FFF2-40B4-BE49-F238E27FC236}">
                <a16:creationId xmlns:a16="http://schemas.microsoft.com/office/drawing/2014/main" id="{8D66FD2E-66B6-4B8B-91C0-FCF3DD7FB4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45100" y="2286000"/>
            <a:ext cx="220663" cy="922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Line 37">
            <a:extLst>
              <a:ext uri="{FF2B5EF4-FFF2-40B4-BE49-F238E27FC236}">
                <a16:creationId xmlns:a16="http://schemas.microsoft.com/office/drawing/2014/main" id="{A85C6BE8-720C-4AD2-BAC5-9F03F2E6ED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0" y="4475163"/>
            <a:ext cx="1588" cy="134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Line 38">
            <a:extLst>
              <a:ext uri="{FF2B5EF4-FFF2-40B4-BE49-F238E27FC236}">
                <a16:creationId xmlns:a16="http://schemas.microsoft.com/office/drawing/2014/main" id="{490032E4-8E72-42C8-AAB0-E2FD6374A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2813" y="4478338"/>
            <a:ext cx="1587" cy="136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Line 39">
            <a:extLst>
              <a:ext uri="{FF2B5EF4-FFF2-40B4-BE49-F238E27FC236}">
                <a16:creationId xmlns:a16="http://schemas.microsoft.com/office/drawing/2014/main" id="{481C8782-76C7-492E-8D79-D1ECA110E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2863" y="4541838"/>
            <a:ext cx="8715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40">
            <a:extLst>
              <a:ext uri="{FF2B5EF4-FFF2-40B4-BE49-F238E27FC236}">
                <a16:creationId xmlns:a16="http://schemas.microsoft.com/office/drawing/2014/main" id="{1E21ABBB-B7BE-41B0-B027-2EE495132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9213" y="4549775"/>
            <a:ext cx="823912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kumimoji="0" lang="en-US" altLang="en-US" sz="1800" b="1"/>
              <a:t>150 µm</a:t>
            </a:r>
            <a:endParaRPr kumimoji="0"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8447" name="Text Box 41">
            <a:extLst>
              <a:ext uri="{FF2B5EF4-FFF2-40B4-BE49-F238E27FC236}">
                <a16:creationId xmlns:a16="http://schemas.microsoft.com/office/drawing/2014/main" id="{87B46AEB-A5CA-4F72-8BB4-605156C92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3513" y="4116388"/>
            <a:ext cx="1400175" cy="84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800" b="1"/>
              <a:t>Direction</a:t>
            </a:r>
          </a:p>
          <a:p>
            <a:r>
              <a:rPr kumimoji="0" lang="en-US" altLang="en-US" sz="1800" b="1"/>
              <a:t>of water</a:t>
            </a:r>
          </a:p>
          <a:p>
            <a:r>
              <a:rPr kumimoji="0" lang="en-US" altLang="en-US" sz="1800" b="1"/>
              <a:t>movement</a:t>
            </a:r>
            <a:endParaRPr kumimoji="0" lang="en-US" altLang="en-US" sz="18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0B395B-F35B-4F31-8331-E5647E33EE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91120" y="1933200"/>
              <a:ext cx="747000" cy="602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0B395B-F35B-4F31-8331-E5647E33EE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5280" y="1869840"/>
                <a:ext cx="778320" cy="72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EB0094-1F4B-40C0-A95D-EDDC9AC0BE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7"/>
    </mc:Choice>
    <mc:Fallback>
      <p:transition spd="slow" advTm="2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B223E091-C574-4B98-950B-0558B3E9E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1854200"/>
          </a:xfrm>
        </p:spPr>
        <p:txBody>
          <a:bodyPr/>
          <a:lstStyle/>
          <a:p>
            <a:pPr eaLnBrk="1" hangingPunct="1"/>
            <a:r>
              <a:rPr lang="en-US" altLang="en-US" b="1"/>
              <a:t>Surface tension </a:t>
            </a:r>
            <a:r>
              <a:rPr lang="en-US" altLang="en-US"/>
              <a:t>is a measure of how hard it is to break the surface of a liquid</a:t>
            </a:r>
          </a:p>
          <a:p>
            <a:pPr eaLnBrk="1" hangingPunct="1"/>
            <a:r>
              <a:rPr lang="en-US" altLang="en-US"/>
              <a:t>Surface tension is related to cohesion</a:t>
            </a:r>
          </a:p>
        </p:txBody>
      </p:sp>
      <p:sp>
        <p:nvSpPr>
          <p:cNvPr id="20483" name="Line 7">
            <a:extLst>
              <a:ext uri="{FF2B5EF4-FFF2-40B4-BE49-F238E27FC236}">
                <a16:creationId xmlns:a16="http://schemas.microsoft.com/office/drawing/2014/main" id="{C87657F8-E59F-4613-A8CB-995F91325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Line 9">
            <a:extLst>
              <a:ext uri="{FF2B5EF4-FFF2-40B4-BE49-F238E27FC236}">
                <a16:creationId xmlns:a16="http://schemas.microsoft.com/office/drawing/2014/main" id="{DD808231-567A-4668-900D-AC48AD883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Text Box 10">
            <a:extLst>
              <a:ext uri="{FF2B5EF4-FFF2-40B4-BE49-F238E27FC236}">
                <a16:creationId xmlns:a16="http://schemas.microsoft.com/office/drawing/2014/main" id="{4368A488-D05F-44A6-8BF5-1995F081F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6592888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47EB1B-8A50-4909-BC72-90AD8D984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1"/>
    </mc:Choice>
    <mc:Fallback>
      <p:transition spd="slow" advTm="7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GAMESHOW" val="False"/>
  <p:tag name="PPTVERSION" val="XP"/>
</p:tagLst>
</file>

<file path=ppt/theme/theme1.xml><?xml version="1.0" encoding="utf-8"?>
<a:theme xmlns:a="http://schemas.openxmlformats.org/drawingml/2006/main" name="1_C6eActiveLectureQuestions">
  <a:themeElements>
    <a:clrScheme name="1_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1_C6eActiveLectureQuestions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2029</Words>
  <Application>Microsoft Office PowerPoint</Application>
  <PresentationFormat>On-screen Show (4:3)</PresentationFormat>
  <Paragraphs>320</Paragraphs>
  <Slides>35</Slides>
  <Notes>34</Notes>
  <HiddenSlides>0</HiddenSlides>
  <MMClips>35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Times New Roman</vt:lpstr>
      <vt:lpstr>Arial Narrow</vt:lpstr>
      <vt:lpstr>Times</vt:lpstr>
      <vt:lpstr>Symbol</vt:lpstr>
      <vt:lpstr>Helvetica CE</vt:lpstr>
      <vt:lpstr>Euclid Symbol</vt:lpstr>
      <vt:lpstr>Apple LiGothic Medium</vt:lpstr>
      <vt:lpstr>1_C6eActiveLectureQuestions</vt:lpstr>
      <vt:lpstr>PowerPoint Presentation</vt:lpstr>
      <vt:lpstr>Overview: The Molecule That Supports All of Life</vt:lpstr>
      <vt:lpstr>PowerPoint Presentation</vt:lpstr>
      <vt:lpstr>Concept 3.1: The polarity of water molecules results in hydrogen bonding</vt:lpstr>
      <vt:lpstr>PowerPoint Presentation</vt:lpstr>
      <vt:lpstr>Concept 3.2: Four emergent properties of water contribute to Earth’s fitness for life</vt:lpstr>
      <vt:lpstr>Cohesion</vt:lpstr>
      <vt:lpstr>PowerPoint Presentation</vt:lpstr>
      <vt:lpstr>PowerPoint Presentation</vt:lpstr>
      <vt:lpstr>Moderation of Temperature</vt:lpstr>
      <vt:lpstr>Heat and Temperature</vt:lpstr>
      <vt:lpstr>PowerPoint Presentation</vt:lpstr>
      <vt:lpstr>Water’s High Specific Heat</vt:lpstr>
      <vt:lpstr>PowerPoint Presentation</vt:lpstr>
      <vt:lpstr>Evaporative Cooling</vt:lpstr>
      <vt:lpstr>Insulation of Bodies of Water by Floating Ice</vt:lpstr>
      <vt:lpstr>The Solvent of Life</vt:lpstr>
      <vt:lpstr>PowerPoint Presentation</vt:lpstr>
      <vt:lpstr>PowerPoint Presentation</vt:lpstr>
      <vt:lpstr>Hydrophilic and Hydrophobic Substances</vt:lpstr>
      <vt:lpstr>Solute Concentration in Aqueous Solutions</vt:lpstr>
      <vt:lpstr>PowerPoint Presentation</vt:lpstr>
      <vt:lpstr>Concept 3.3: Acidic and basic conditions affect living organisms</vt:lpstr>
      <vt:lpstr>PowerPoint Presentation</vt:lpstr>
      <vt:lpstr>PowerPoint Presentation</vt:lpstr>
      <vt:lpstr>PowerPoint Presentation</vt:lpstr>
      <vt:lpstr>Effects of Changes in pH</vt:lpstr>
      <vt:lpstr>Acids and Bases</vt:lpstr>
      <vt:lpstr>The pH Scale</vt:lpstr>
      <vt:lpstr>PowerPoint Presentation</vt:lpstr>
      <vt:lpstr>PowerPoint Presentation</vt:lpstr>
      <vt:lpstr>Buffers</vt:lpstr>
      <vt:lpstr>Threats to Water Quality on Earth</vt:lpstr>
      <vt:lpstr>PowerPoint Presentation</vt:lpstr>
      <vt:lpstr>PowerPoint Presentation</vt:lpstr>
    </vt:vector>
  </TitlesOfParts>
  <Company>Progressive Info.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cp:lastModifiedBy>rmurugan</cp:lastModifiedBy>
  <cp:revision>24</cp:revision>
  <dcterms:modified xsi:type="dcterms:W3CDTF">2020-08-04T07:17:48Z</dcterms:modified>
</cp:coreProperties>
</file>